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72" r:id="rId5"/>
    <p:sldId id="260" r:id="rId6"/>
    <p:sldId id="261" r:id="rId7"/>
    <p:sldId id="270" r:id="rId8"/>
    <p:sldId id="271" r:id="rId9"/>
    <p:sldId id="266" r:id="rId10"/>
    <p:sldId id="267" r:id="rId11"/>
    <p:sldId id="268" r:id="rId12"/>
  </p:sldIdLst>
  <p:sldSz cx="18288000" cy="10287000"/>
  <p:notesSz cx="6858000" cy="9144000"/>
  <p:embeddedFontLst>
    <p:embeddedFont>
      <p:font typeface="KG Primary Penmanship" panose="020B060402020202020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561F1E"/>
    <a:srgbClr val="C255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876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3.jpeg"/><Relationship Id="rId3" Type="http://schemas.openxmlformats.org/officeDocument/2006/relationships/image" Target="../media/image2.svg"/><Relationship Id="rId7" Type="http://schemas.openxmlformats.org/officeDocument/2006/relationships/image" Target="../media/image29.svg"/><Relationship Id="rId12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1.svg"/><Relationship Id="rId5" Type="http://schemas.openxmlformats.org/officeDocument/2006/relationships/image" Target="../media/image9.svg"/><Relationship Id="rId15" Type="http://schemas.openxmlformats.org/officeDocument/2006/relationships/image" Target="../media/image50.jpg"/><Relationship Id="rId10" Type="http://schemas.openxmlformats.org/officeDocument/2006/relationships/image" Target="../media/image30.png"/><Relationship Id="rId4" Type="http://schemas.openxmlformats.org/officeDocument/2006/relationships/image" Target="../media/image8.png"/><Relationship Id="rId9" Type="http://schemas.openxmlformats.org/officeDocument/2006/relationships/image" Target="../media/image21.svg"/><Relationship Id="rId1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2.sv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11" Type="http://schemas.openxmlformats.org/officeDocument/2006/relationships/image" Target="../media/image8.png"/><Relationship Id="rId5" Type="http://schemas.openxmlformats.org/officeDocument/2006/relationships/image" Target="../media/image2.sv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4.png"/><Relationship Id="rId18" Type="http://schemas.openxmlformats.org/officeDocument/2006/relationships/image" Target="../media/image19.jpe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5.png"/><Relationship Id="rId17" Type="http://schemas.openxmlformats.org/officeDocument/2006/relationships/image" Target="../media/image18.jpeg"/><Relationship Id="rId2" Type="http://schemas.openxmlformats.org/officeDocument/2006/relationships/image" Target="../media/image3.jpeg"/><Relationship Id="rId16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4.png"/><Relationship Id="rId5" Type="http://schemas.openxmlformats.org/officeDocument/2006/relationships/image" Target="../media/image8.png"/><Relationship Id="rId15" Type="http://schemas.openxmlformats.org/officeDocument/2006/relationships/image" Target="../media/image16.jpeg"/><Relationship Id="rId10" Type="http://schemas.openxmlformats.org/officeDocument/2006/relationships/image" Target="../media/image13.svg"/><Relationship Id="rId4" Type="http://schemas.openxmlformats.org/officeDocument/2006/relationships/image" Target="../media/image2.svg"/><Relationship Id="rId9" Type="http://schemas.openxmlformats.org/officeDocument/2006/relationships/image" Target="../media/image12.png"/><Relationship Id="rId1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7.svg"/><Relationship Id="rId18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23.svg"/><Relationship Id="rId12" Type="http://schemas.openxmlformats.org/officeDocument/2006/relationships/image" Target="../media/image26.png"/><Relationship Id="rId1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5.svg"/><Relationship Id="rId5" Type="http://schemas.openxmlformats.org/officeDocument/2006/relationships/image" Target="../media/image21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19" Type="http://schemas.openxmlformats.org/officeDocument/2006/relationships/image" Target="../media/image31.svg"/><Relationship Id="rId4" Type="http://schemas.openxmlformats.org/officeDocument/2006/relationships/image" Target="../media/image20.png"/><Relationship Id="rId9" Type="http://schemas.openxmlformats.org/officeDocument/2006/relationships/image" Target="../media/image11.sv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7.svg"/><Relationship Id="rId18" Type="http://schemas.openxmlformats.org/officeDocument/2006/relationships/image" Target="../media/image30.png"/><Relationship Id="rId3" Type="http://schemas.openxmlformats.org/officeDocument/2006/relationships/image" Target="../media/image2.svg"/><Relationship Id="rId7" Type="http://schemas.openxmlformats.org/officeDocument/2006/relationships/image" Target="../media/image23.svg"/><Relationship Id="rId12" Type="http://schemas.openxmlformats.org/officeDocument/2006/relationships/image" Target="../media/image26.png"/><Relationship Id="rId17" Type="http://schemas.openxmlformats.org/officeDocument/2006/relationships/image" Target="../media/image6.png"/><Relationship Id="rId2" Type="http://schemas.openxmlformats.org/officeDocument/2006/relationships/image" Target="../media/image1.pn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5.svg"/><Relationship Id="rId5" Type="http://schemas.openxmlformats.org/officeDocument/2006/relationships/image" Target="../media/image21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19" Type="http://schemas.openxmlformats.org/officeDocument/2006/relationships/image" Target="../media/image31.svg"/><Relationship Id="rId4" Type="http://schemas.openxmlformats.org/officeDocument/2006/relationships/image" Target="../media/image20.png"/><Relationship Id="rId9" Type="http://schemas.openxmlformats.org/officeDocument/2006/relationships/image" Target="../media/image11.svg"/><Relationship Id="rId1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6.png"/><Relationship Id="rId3" Type="http://schemas.openxmlformats.org/officeDocument/2006/relationships/image" Target="../media/image2.svg"/><Relationship Id="rId7" Type="http://schemas.openxmlformats.org/officeDocument/2006/relationships/image" Target="../media/image29.svg"/><Relationship Id="rId12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5.svg"/><Relationship Id="rId5" Type="http://schemas.openxmlformats.org/officeDocument/2006/relationships/image" Target="../media/image11.svg"/><Relationship Id="rId15" Type="http://schemas.openxmlformats.org/officeDocument/2006/relationships/image" Target="../media/image4.png"/><Relationship Id="rId10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33.svg"/><Relationship Id="rId14" Type="http://schemas.openxmlformats.org/officeDocument/2006/relationships/image" Target="../media/image3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12" Type="http://schemas.openxmlformats.org/officeDocument/2006/relationships/image" Target="../media/image27.svg"/><Relationship Id="rId2" Type="http://schemas.openxmlformats.org/officeDocument/2006/relationships/image" Target="../media/image3.jpe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26.png"/><Relationship Id="rId5" Type="http://schemas.openxmlformats.org/officeDocument/2006/relationships/image" Target="../media/image8.png"/><Relationship Id="rId15" Type="http://schemas.openxmlformats.org/officeDocument/2006/relationships/image" Target="../media/image4.png"/><Relationship Id="rId10" Type="http://schemas.openxmlformats.org/officeDocument/2006/relationships/image" Target="../media/image39.svg"/><Relationship Id="rId4" Type="http://schemas.openxmlformats.org/officeDocument/2006/relationships/image" Target="../media/image2.svg"/><Relationship Id="rId9" Type="http://schemas.openxmlformats.org/officeDocument/2006/relationships/image" Target="../media/image38.png"/><Relationship Id="rId14" Type="http://schemas.openxmlformats.org/officeDocument/2006/relationships/image" Target="../media/image13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38.png"/><Relationship Id="rId18" Type="http://schemas.openxmlformats.org/officeDocument/2006/relationships/image" Target="../media/image15.svg"/><Relationship Id="rId3" Type="http://schemas.openxmlformats.org/officeDocument/2006/relationships/image" Target="../media/image2.svg"/><Relationship Id="rId21" Type="http://schemas.openxmlformats.org/officeDocument/2006/relationships/image" Target="../media/image41.png"/><Relationship Id="rId7" Type="http://schemas.openxmlformats.org/officeDocument/2006/relationships/image" Target="../media/image10.png"/><Relationship Id="rId12" Type="http://schemas.openxmlformats.org/officeDocument/2006/relationships/image" Target="../media/image5.png"/><Relationship Id="rId1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27.svg"/><Relationship Id="rId20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4.png"/><Relationship Id="rId5" Type="http://schemas.openxmlformats.org/officeDocument/2006/relationships/image" Target="../media/image8.png"/><Relationship Id="rId15" Type="http://schemas.openxmlformats.org/officeDocument/2006/relationships/image" Target="../media/image26.png"/><Relationship Id="rId10" Type="http://schemas.openxmlformats.org/officeDocument/2006/relationships/image" Target="../media/image13.svg"/><Relationship Id="rId19" Type="http://schemas.openxmlformats.org/officeDocument/2006/relationships/image" Target="../media/image40.png"/><Relationship Id="rId4" Type="http://schemas.openxmlformats.org/officeDocument/2006/relationships/image" Target="../media/image3.jpeg"/><Relationship Id="rId9" Type="http://schemas.openxmlformats.org/officeDocument/2006/relationships/image" Target="../media/image12.png"/><Relationship Id="rId14" Type="http://schemas.openxmlformats.org/officeDocument/2006/relationships/image" Target="../media/image39.svg"/><Relationship Id="rId22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38.png"/><Relationship Id="rId18" Type="http://schemas.openxmlformats.org/officeDocument/2006/relationships/image" Target="../media/image15.svg"/><Relationship Id="rId26" Type="http://schemas.microsoft.com/office/2007/relationships/hdphoto" Target="../media/hdphoto4.wdp"/><Relationship Id="rId3" Type="http://schemas.openxmlformats.org/officeDocument/2006/relationships/image" Target="../media/image2.svg"/><Relationship Id="rId21" Type="http://schemas.openxmlformats.org/officeDocument/2006/relationships/image" Target="../media/image44.png"/><Relationship Id="rId7" Type="http://schemas.openxmlformats.org/officeDocument/2006/relationships/image" Target="../media/image10.png"/><Relationship Id="rId12" Type="http://schemas.openxmlformats.org/officeDocument/2006/relationships/image" Target="../media/image5.png"/><Relationship Id="rId17" Type="http://schemas.openxmlformats.org/officeDocument/2006/relationships/image" Target="../media/image14.png"/><Relationship Id="rId25" Type="http://schemas.openxmlformats.org/officeDocument/2006/relationships/image" Target="../media/image47.png"/><Relationship Id="rId2" Type="http://schemas.openxmlformats.org/officeDocument/2006/relationships/image" Target="../media/image1.png"/><Relationship Id="rId16" Type="http://schemas.openxmlformats.org/officeDocument/2006/relationships/image" Target="../media/image27.svg"/><Relationship Id="rId20" Type="http://schemas.openxmlformats.org/officeDocument/2006/relationships/image" Target="../media/image4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4.png"/><Relationship Id="rId24" Type="http://schemas.microsoft.com/office/2007/relationships/hdphoto" Target="../media/hdphoto3.wdp"/><Relationship Id="rId5" Type="http://schemas.openxmlformats.org/officeDocument/2006/relationships/image" Target="../media/image8.png"/><Relationship Id="rId15" Type="http://schemas.openxmlformats.org/officeDocument/2006/relationships/image" Target="../media/image26.png"/><Relationship Id="rId23" Type="http://schemas.openxmlformats.org/officeDocument/2006/relationships/image" Target="../media/image46.png"/><Relationship Id="rId10" Type="http://schemas.openxmlformats.org/officeDocument/2006/relationships/image" Target="../media/image13.svg"/><Relationship Id="rId19" Type="http://schemas.openxmlformats.org/officeDocument/2006/relationships/image" Target="../media/image42.png"/><Relationship Id="rId4" Type="http://schemas.openxmlformats.org/officeDocument/2006/relationships/image" Target="../media/image3.jpeg"/><Relationship Id="rId9" Type="http://schemas.openxmlformats.org/officeDocument/2006/relationships/image" Target="../media/image12.png"/><Relationship Id="rId14" Type="http://schemas.openxmlformats.org/officeDocument/2006/relationships/image" Target="../media/image39.svg"/><Relationship Id="rId22" Type="http://schemas.openxmlformats.org/officeDocument/2006/relationships/image" Target="../media/image45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4.png"/><Relationship Id="rId3" Type="http://schemas.openxmlformats.org/officeDocument/2006/relationships/image" Target="../media/image49.svg"/><Relationship Id="rId7" Type="http://schemas.openxmlformats.org/officeDocument/2006/relationships/image" Target="../media/image28.png"/><Relationship Id="rId12" Type="http://schemas.openxmlformats.org/officeDocument/2006/relationships/image" Target="../media/image31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11" Type="http://schemas.openxmlformats.org/officeDocument/2006/relationships/image" Target="../media/image30.png"/><Relationship Id="rId5" Type="http://schemas.openxmlformats.org/officeDocument/2006/relationships/image" Target="../media/image1.png"/><Relationship Id="rId10" Type="http://schemas.openxmlformats.org/officeDocument/2006/relationships/image" Target="../media/image21.svg"/><Relationship Id="rId4" Type="http://schemas.openxmlformats.org/officeDocument/2006/relationships/image" Target="../media/image3.jpe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592102">
            <a:off x="-3785202" y="6070920"/>
            <a:ext cx="8576084" cy="8111727"/>
          </a:xfrm>
          <a:custGeom>
            <a:avLst/>
            <a:gdLst/>
            <a:ahLst/>
            <a:cxnLst/>
            <a:rect l="l" t="t" r="r" b="b"/>
            <a:pathLst>
              <a:path w="8576084" h="8111727">
                <a:moveTo>
                  <a:pt x="0" y="0"/>
                </a:moveTo>
                <a:lnTo>
                  <a:pt x="8576084" y="0"/>
                </a:lnTo>
                <a:lnTo>
                  <a:pt x="8576084" y="8111727"/>
                </a:lnTo>
                <a:lnTo>
                  <a:pt x="0" y="81117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959976">
            <a:off x="12226587" y="-4532682"/>
            <a:ext cx="9181557" cy="8684417"/>
          </a:xfrm>
          <a:custGeom>
            <a:avLst/>
            <a:gdLst/>
            <a:ahLst/>
            <a:cxnLst/>
            <a:rect l="l" t="t" r="r" b="b"/>
            <a:pathLst>
              <a:path w="9181557" h="8684417">
                <a:moveTo>
                  <a:pt x="0" y="0"/>
                </a:moveTo>
                <a:lnTo>
                  <a:pt x="9181557" y="0"/>
                </a:lnTo>
                <a:lnTo>
                  <a:pt x="9181557" y="8684417"/>
                </a:lnTo>
                <a:lnTo>
                  <a:pt x="0" y="8684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3594224">
            <a:off x="12158528" y="4998197"/>
            <a:ext cx="10201545" cy="13886343"/>
            <a:chOff x="0" y="0"/>
            <a:chExt cx="6350000" cy="8643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8642350"/>
            </a:xfrm>
            <a:custGeom>
              <a:avLst/>
              <a:gdLst/>
              <a:ahLst/>
              <a:cxnLst/>
              <a:rect l="l" t="t" r="r" b="b"/>
              <a:pathLst>
                <a:path w="6350000" h="864235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F9B3A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389890" y="450850"/>
              <a:ext cx="5570220" cy="7743190"/>
            </a:xfrm>
            <a:custGeom>
              <a:avLst/>
              <a:gdLst/>
              <a:ahLst/>
              <a:cxnLst/>
              <a:rect l="l" t="t" r="r" b="b"/>
              <a:pathLst>
                <a:path w="5570220" h="774319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4"/>
              <a:stretch>
                <a:fillRect l="-16769" t="-3057" r="-28617" b="-1528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3594224">
            <a:off x="-3741893" y="-9312169"/>
            <a:ext cx="10201545" cy="13886343"/>
            <a:chOff x="0" y="0"/>
            <a:chExt cx="6350000" cy="86436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8642350"/>
            </a:xfrm>
            <a:custGeom>
              <a:avLst/>
              <a:gdLst/>
              <a:ahLst/>
              <a:cxnLst/>
              <a:rect l="l" t="t" r="r" b="b"/>
              <a:pathLst>
                <a:path w="6350000" h="864235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F9B3A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89890" y="450850"/>
              <a:ext cx="5570220" cy="7743190"/>
            </a:xfrm>
            <a:custGeom>
              <a:avLst/>
              <a:gdLst/>
              <a:ahLst/>
              <a:cxnLst/>
              <a:rect l="l" t="t" r="r" b="b"/>
              <a:pathLst>
                <a:path w="5570220" h="774319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4"/>
              <a:stretch>
                <a:fillRect l="-16769" t="-3057" r="-28617" b="-1528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3580312" y="826735"/>
            <a:ext cx="4261122" cy="3694770"/>
          </a:xfrm>
          <a:custGeom>
            <a:avLst/>
            <a:gdLst/>
            <a:ahLst/>
            <a:cxnLst/>
            <a:rect l="l" t="t" r="r" b="b"/>
            <a:pathLst>
              <a:path w="4261122" h="3694770">
                <a:moveTo>
                  <a:pt x="0" y="0"/>
                </a:moveTo>
                <a:lnTo>
                  <a:pt x="4261122" y="0"/>
                </a:lnTo>
                <a:lnTo>
                  <a:pt x="4261122" y="3694770"/>
                </a:lnTo>
                <a:lnTo>
                  <a:pt x="0" y="3694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580312" y="6968959"/>
            <a:ext cx="3678988" cy="2917131"/>
          </a:xfrm>
          <a:custGeom>
            <a:avLst/>
            <a:gdLst/>
            <a:ahLst/>
            <a:cxnLst/>
            <a:rect l="l" t="t" r="r" b="b"/>
            <a:pathLst>
              <a:path w="3678988" h="2917131">
                <a:moveTo>
                  <a:pt x="0" y="0"/>
                </a:moveTo>
                <a:lnTo>
                  <a:pt x="3678988" y="0"/>
                </a:lnTo>
                <a:lnTo>
                  <a:pt x="3678988" y="2917130"/>
                </a:lnTo>
                <a:lnTo>
                  <a:pt x="0" y="29171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02840" y="619906"/>
            <a:ext cx="3678988" cy="2917131"/>
          </a:xfrm>
          <a:custGeom>
            <a:avLst/>
            <a:gdLst/>
            <a:ahLst/>
            <a:cxnLst/>
            <a:rect l="l" t="t" r="r" b="b"/>
            <a:pathLst>
              <a:path w="3678988" h="2917131">
                <a:moveTo>
                  <a:pt x="0" y="0"/>
                </a:moveTo>
                <a:lnTo>
                  <a:pt x="3678987" y="0"/>
                </a:lnTo>
                <a:lnTo>
                  <a:pt x="3678987" y="2917130"/>
                </a:lnTo>
                <a:lnTo>
                  <a:pt x="0" y="29171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796922">
            <a:off x="1634785" y="7284908"/>
            <a:ext cx="2752497" cy="2722316"/>
          </a:xfrm>
          <a:custGeom>
            <a:avLst/>
            <a:gdLst/>
            <a:ahLst/>
            <a:cxnLst/>
            <a:rect l="l" t="t" r="r" b="b"/>
            <a:pathLst>
              <a:path w="2752497" h="2722316">
                <a:moveTo>
                  <a:pt x="0" y="0"/>
                </a:moveTo>
                <a:lnTo>
                  <a:pt x="2752497" y="0"/>
                </a:lnTo>
                <a:lnTo>
                  <a:pt x="2752497" y="2722316"/>
                </a:lnTo>
                <a:lnTo>
                  <a:pt x="0" y="27223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216948">
            <a:off x="474129" y="5261640"/>
            <a:ext cx="2912234" cy="2899204"/>
          </a:xfrm>
          <a:custGeom>
            <a:avLst/>
            <a:gdLst/>
            <a:ahLst/>
            <a:cxnLst/>
            <a:rect l="l" t="t" r="r" b="b"/>
            <a:pathLst>
              <a:path w="2912234" h="2899204">
                <a:moveTo>
                  <a:pt x="0" y="0"/>
                </a:moveTo>
                <a:lnTo>
                  <a:pt x="2912234" y="0"/>
                </a:lnTo>
                <a:lnTo>
                  <a:pt x="2912234" y="2899203"/>
                </a:lnTo>
                <a:lnTo>
                  <a:pt x="0" y="28992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178118" y="8229600"/>
            <a:ext cx="2970137" cy="4114800"/>
          </a:xfrm>
          <a:custGeom>
            <a:avLst/>
            <a:gdLst/>
            <a:ahLst/>
            <a:cxnLst/>
            <a:rect l="l" t="t" r="r" b="b"/>
            <a:pathLst>
              <a:path w="2970137" h="4114800">
                <a:moveTo>
                  <a:pt x="0" y="0"/>
                </a:moveTo>
                <a:lnTo>
                  <a:pt x="2970138" y="0"/>
                </a:lnTo>
                <a:lnTo>
                  <a:pt x="29701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V="1">
            <a:off x="11709796" y="-2036329"/>
            <a:ext cx="2970137" cy="4114800"/>
          </a:xfrm>
          <a:custGeom>
            <a:avLst/>
            <a:gdLst/>
            <a:ahLst/>
            <a:cxnLst/>
            <a:rect l="l" t="t" r="r" b="b"/>
            <a:pathLst>
              <a:path w="2970137" h="4114800">
                <a:moveTo>
                  <a:pt x="0" y="4114800"/>
                </a:moveTo>
                <a:lnTo>
                  <a:pt x="2970137" y="4114800"/>
                </a:lnTo>
                <a:lnTo>
                  <a:pt x="2970137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AA148A0-1200-88BD-87A6-21C644050845}"/>
              </a:ext>
            </a:extLst>
          </p:cNvPr>
          <p:cNvGrpSpPr/>
          <p:nvPr/>
        </p:nvGrpSpPr>
        <p:grpSpPr>
          <a:xfrm>
            <a:off x="3741417" y="2659496"/>
            <a:ext cx="11071867" cy="5179379"/>
            <a:chOff x="3741417" y="2659496"/>
            <a:chExt cx="11071867" cy="5179379"/>
          </a:xfrm>
        </p:grpSpPr>
        <p:sp>
          <p:nvSpPr>
            <p:cNvPr id="17" name="TextBox 17"/>
            <p:cNvSpPr txBox="1"/>
            <p:nvPr/>
          </p:nvSpPr>
          <p:spPr>
            <a:xfrm>
              <a:off x="3741417" y="2659496"/>
              <a:ext cx="11071867" cy="4997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735"/>
                </a:lnSpc>
              </a:pPr>
              <a:r>
                <a:rPr lang="en-US" sz="20817" dirty="0">
                  <a:solidFill>
                    <a:srgbClr val="50291C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Cupid’s</a:t>
              </a:r>
            </a:p>
            <a:p>
              <a:pPr algn="ctr">
                <a:lnSpc>
                  <a:spcPts val="18735"/>
                </a:lnSpc>
              </a:pPr>
              <a:r>
                <a:rPr lang="en-US" sz="20817" dirty="0">
                  <a:solidFill>
                    <a:srgbClr val="50291C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Bakery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625790" y="2841353"/>
              <a:ext cx="9077927" cy="49975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735"/>
                </a:lnSpc>
              </a:pPr>
              <a:r>
                <a:rPr lang="en-US" sz="20817" dirty="0">
                  <a:solidFill>
                    <a:srgbClr val="F9B3A9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Cupid’s</a:t>
              </a:r>
            </a:p>
            <a:p>
              <a:pPr algn="ctr">
                <a:lnSpc>
                  <a:spcPts val="18735"/>
                </a:lnSpc>
              </a:pPr>
              <a:r>
                <a:rPr lang="en-US" sz="20817" dirty="0">
                  <a:solidFill>
                    <a:srgbClr val="F9B3A9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Bakery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679546" y="7861570"/>
            <a:ext cx="6884407" cy="936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7467" dirty="0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Presented </a:t>
            </a:r>
            <a:r>
              <a:rPr lang="en-US" sz="7467" dirty="0" err="1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by:Group</a:t>
            </a:r>
            <a:r>
              <a:rPr lang="en-US" sz="7467" dirty="0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592102">
            <a:off x="-2278448" y="6070920"/>
            <a:ext cx="8576084" cy="8111727"/>
          </a:xfrm>
          <a:custGeom>
            <a:avLst/>
            <a:gdLst/>
            <a:ahLst/>
            <a:cxnLst/>
            <a:rect l="l" t="t" r="r" b="b"/>
            <a:pathLst>
              <a:path w="8576084" h="8111727">
                <a:moveTo>
                  <a:pt x="0" y="0"/>
                </a:moveTo>
                <a:lnTo>
                  <a:pt x="8576084" y="0"/>
                </a:lnTo>
                <a:lnTo>
                  <a:pt x="8576084" y="8111727"/>
                </a:lnTo>
                <a:lnTo>
                  <a:pt x="0" y="81117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V="1">
            <a:off x="15666499" y="613199"/>
            <a:ext cx="2621501" cy="3631802"/>
          </a:xfrm>
          <a:custGeom>
            <a:avLst/>
            <a:gdLst/>
            <a:ahLst/>
            <a:cxnLst/>
            <a:rect l="l" t="t" r="r" b="b"/>
            <a:pathLst>
              <a:path w="2621501" h="3631802">
                <a:moveTo>
                  <a:pt x="0" y="3631802"/>
                </a:moveTo>
                <a:lnTo>
                  <a:pt x="2621501" y="3631802"/>
                </a:lnTo>
                <a:lnTo>
                  <a:pt x="2621501" y="0"/>
                </a:lnTo>
                <a:lnTo>
                  <a:pt x="0" y="0"/>
                </a:lnTo>
                <a:lnTo>
                  <a:pt x="0" y="363180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24477" y="4160098"/>
            <a:ext cx="1485117" cy="1455415"/>
          </a:xfrm>
          <a:custGeom>
            <a:avLst/>
            <a:gdLst/>
            <a:ahLst/>
            <a:cxnLst/>
            <a:rect l="l" t="t" r="r" b="b"/>
            <a:pathLst>
              <a:path w="1485117" h="1455415">
                <a:moveTo>
                  <a:pt x="0" y="0"/>
                </a:moveTo>
                <a:lnTo>
                  <a:pt x="1485117" y="0"/>
                </a:lnTo>
                <a:lnTo>
                  <a:pt x="1485117" y="1455415"/>
                </a:lnTo>
                <a:lnTo>
                  <a:pt x="0" y="14554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428545" y="8718790"/>
            <a:ext cx="1226200" cy="1201676"/>
          </a:xfrm>
          <a:custGeom>
            <a:avLst/>
            <a:gdLst/>
            <a:ahLst/>
            <a:cxnLst/>
            <a:rect l="l" t="t" r="r" b="b"/>
            <a:pathLst>
              <a:path w="1226200" h="1201676">
                <a:moveTo>
                  <a:pt x="0" y="0"/>
                </a:moveTo>
                <a:lnTo>
                  <a:pt x="1226200" y="0"/>
                </a:lnTo>
                <a:lnTo>
                  <a:pt x="1226200" y="1201676"/>
                </a:lnTo>
                <a:lnTo>
                  <a:pt x="0" y="120167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2651000" y="2986579"/>
            <a:ext cx="2085531" cy="1986942"/>
          </a:xfrm>
          <a:custGeom>
            <a:avLst/>
            <a:gdLst/>
            <a:ahLst/>
            <a:cxnLst/>
            <a:rect l="l" t="t" r="r" b="b"/>
            <a:pathLst>
              <a:path w="2085531" h="1986942">
                <a:moveTo>
                  <a:pt x="0" y="0"/>
                </a:moveTo>
                <a:lnTo>
                  <a:pt x="2085530" y="0"/>
                </a:lnTo>
                <a:lnTo>
                  <a:pt x="2085530" y="1986942"/>
                </a:lnTo>
                <a:lnTo>
                  <a:pt x="0" y="19869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841639" y="1241743"/>
            <a:ext cx="1764330" cy="1680925"/>
          </a:xfrm>
          <a:custGeom>
            <a:avLst/>
            <a:gdLst/>
            <a:ahLst/>
            <a:cxnLst/>
            <a:rect l="l" t="t" r="r" b="b"/>
            <a:pathLst>
              <a:path w="1764330" h="1680925">
                <a:moveTo>
                  <a:pt x="0" y="0"/>
                </a:moveTo>
                <a:lnTo>
                  <a:pt x="1764331" y="0"/>
                </a:lnTo>
                <a:lnTo>
                  <a:pt x="1764331" y="1680926"/>
                </a:lnTo>
                <a:lnTo>
                  <a:pt x="0" y="16809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475409" y="6026617"/>
            <a:ext cx="4261122" cy="3694770"/>
          </a:xfrm>
          <a:custGeom>
            <a:avLst/>
            <a:gdLst/>
            <a:ahLst/>
            <a:cxnLst/>
            <a:rect l="l" t="t" r="r" b="b"/>
            <a:pathLst>
              <a:path w="4261122" h="3694770">
                <a:moveTo>
                  <a:pt x="0" y="0"/>
                </a:moveTo>
                <a:lnTo>
                  <a:pt x="4261121" y="0"/>
                </a:lnTo>
                <a:lnTo>
                  <a:pt x="4261121" y="3694770"/>
                </a:lnTo>
                <a:lnTo>
                  <a:pt x="0" y="369477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825243" y="613199"/>
            <a:ext cx="847962" cy="831002"/>
          </a:xfrm>
          <a:custGeom>
            <a:avLst/>
            <a:gdLst/>
            <a:ahLst/>
            <a:cxnLst/>
            <a:rect l="l" t="t" r="r" b="b"/>
            <a:pathLst>
              <a:path w="847962" h="831002">
                <a:moveTo>
                  <a:pt x="0" y="0"/>
                </a:moveTo>
                <a:lnTo>
                  <a:pt x="847961" y="0"/>
                </a:lnTo>
                <a:lnTo>
                  <a:pt x="847961" y="831002"/>
                </a:lnTo>
                <a:lnTo>
                  <a:pt x="0" y="8310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1DB906F-3F25-757C-7588-F36EA845BB33}"/>
              </a:ext>
            </a:extLst>
          </p:cNvPr>
          <p:cNvGrpSpPr/>
          <p:nvPr/>
        </p:nvGrpSpPr>
        <p:grpSpPr>
          <a:xfrm>
            <a:off x="6362615" y="1520666"/>
            <a:ext cx="11068821" cy="8131664"/>
            <a:chOff x="6362615" y="1520666"/>
            <a:chExt cx="11068821" cy="8131664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 rot="5400000">
              <a:off x="7831194" y="52087"/>
              <a:ext cx="8131664" cy="11068821"/>
              <a:chOff x="0" y="0"/>
              <a:chExt cx="6350000" cy="864362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864235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8642350">
                    <a:moveTo>
                      <a:pt x="6350000" y="624840"/>
                    </a:moveTo>
                    <a:cubicBezTo>
                      <a:pt x="6350000" y="543560"/>
                      <a:pt x="6309360" y="472440"/>
                      <a:pt x="6247130" y="430530"/>
                    </a:cubicBezTo>
                    <a:cubicBezTo>
                      <a:pt x="6259830" y="422910"/>
                      <a:pt x="6271260" y="412750"/>
                      <a:pt x="6281420" y="402590"/>
                    </a:cubicBezTo>
                    <a:cubicBezTo>
                      <a:pt x="6324600" y="358140"/>
                      <a:pt x="6350000" y="298450"/>
                      <a:pt x="6350000" y="236220"/>
                    </a:cubicBezTo>
                    <a:cubicBezTo>
                      <a:pt x="6350000" y="173990"/>
                      <a:pt x="6324600" y="114300"/>
                      <a:pt x="6281420" y="69850"/>
                    </a:cubicBezTo>
                    <a:cubicBezTo>
                      <a:pt x="6236970" y="25400"/>
                      <a:pt x="6176010" y="0"/>
                      <a:pt x="6115050" y="0"/>
                    </a:cubicBezTo>
                    <a:cubicBezTo>
                      <a:pt x="6052820" y="0"/>
                      <a:pt x="5991860" y="25400"/>
                      <a:pt x="5948680" y="68580"/>
                    </a:cubicBezTo>
                    <a:cubicBezTo>
                      <a:pt x="5937250" y="80010"/>
                      <a:pt x="5927090" y="92710"/>
                      <a:pt x="5919470" y="105410"/>
                    </a:cubicBezTo>
                    <a:cubicBezTo>
                      <a:pt x="5877560" y="41910"/>
                      <a:pt x="5805170" y="0"/>
                      <a:pt x="5723890" y="0"/>
                    </a:cubicBezTo>
                    <a:cubicBezTo>
                      <a:pt x="5642610" y="0"/>
                      <a:pt x="5570220" y="41910"/>
                      <a:pt x="5528310" y="105410"/>
                    </a:cubicBezTo>
                    <a:cubicBezTo>
                      <a:pt x="5486400" y="41910"/>
                      <a:pt x="5414010" y="0"/>
                      <a:pt x="5332730" y="0"/>
                    </a:cubicBezTo>
                    <a:cubicBezTo>
                      <a:pt x="5250180" y="0"/>
                      <a:pt x="5179060" y="41910"/>
                      <a:pt x="5137150" y="105410"/>
                    </a:cubicBezTo>
                    <a:cubicBezTo>
                      <a:pt x="5095241" y="41910"/>
                      <a:pt x="5022850" y="0"/>
                      <a:pt x="4941570" y="0"/>
                    </a:cubicBezTo>
                    <a:cubicBezTo>
                      <a:pt x="4860291" y="0"/>
                      <a:pt x="4787900" y="41910"/>
                      <a:pt x="4745990" y="105410"/>
                    </a:cubicBezTo>
                    <a:cubicBezTo>
                      <a:pt x="4704080" y="41910"/>
                      <a:pt x="4631690" y="0"/>
                      <a:pt x="4550410" y="0"/>
                    </a:cubicBezTo>
                    <a:cubicBezTo>
                      <a:pt x="4469130" y="0"/>
                      <a:pt x="4396740" y="41910"/>
                      <a:pt x="4354830" y="105410"/>
                    </a:cubicBezTo>
                    <a:cubicBezTo>
                      <a:pt x="4312920" y="41910"/>
                      <a:pt x="4240530" y="0"/>
                      <a:pt x="4159250" y="0"/>
                    </a:cubicBezTo>
                    <a:cubicBezTo>
                      <a:pt x="4077970" y="0"/>
                      <a:pt x="4005580" y="41910"/>
                      <a:pt x="3963670" y="105410"/>
                    </a:cubicBezTo>
                    <a:cubicBezTo>
                      <a:pt x="3921761" y="41910"/>
                      <a:pt x="3849370" y="0"/>
                      <a:pt x="3768091" y="0"/>
                    </a:cubicBezTo>
                    <a:cubicBezTo>
                      <a:pt x="3686811" y="0"/>
                      <a:pt x="3614420" y="41910"/>
                      <a:pt x="3572511" y="105410"/>
                    </a:cubicBezTo>
                    <a:cubicBezTo>
                      <a:pt x="3530601" y="41910"/>
                      <a:pt x="3458211" y="0"/>
                      <a:pt x="3376931" y="0"/>
                    </a:cubicBezTo>
                    <a:cubicBezTo>
                      <a:pt x="3295651" y="0"/>
                      <a:pt x="3216910" y="41910"/>
                      <a:pt x="3175000" y="105410"/>
                    </a:cubicBezTo>
                    <a:cubicBezTo>
                      <a:pt x="3133090" y="41910"/>
                      <a:pt x="3060700" y="0"/>
                      <a:pt x="2979420" y="0"/>
                    </a:cubicBezTo>
                    <a:cubicBezTo>
                      <a:pt x="2898140" y="0"/>
                      <a:pt x="2825750" y="41910"/>
                      <a:pt x="2783840" y="105410"/>
                    </a:cubicBezTo>
                    <a:cubicBezTo>
                      <a:pt x="2741930" y="41910"/>
                      <a:pt x="2669540" y="0"/>
                      <a:pt x="2588260" y="0"/>
                    </a:cubicBezTo>
                    <a:cubicBezTo>
                      <a:pt x="2505710" y="0"/>
                      <a:pt x="2434590" y="41910"/>
                      <a:pt x="2392680" y="105410"/>
                    </a:cubicBezTo>
                    <a:cubicBezTo>
                      <a:pt x="2350770" y="41910"/>
                      <a:pt x="2278380" y="0"/>
                      <a:pt x="2197100" y="0"/>
                    </a:cubicBezTo>
                    <a:cubicBezTo>
                      <a:pt x="2115820" y="0"/>
                      <a:pt x="2043430" y="41910"/>
                      <a:pt x="2001520" y="105410"/>
                    </a:cubicBezTo>
                    <a:cubicBezTo>
                      <a:pt x="1959610" y="41910"/>
                      <a:pt x="1887220" y="0"/>
                      <a:pt x="1805941" y="0"/>
                    </a:cubicBezTo>
                    <a:cubicBezTo>
                      <a:pt x="1723391" y="0"/>
                      <a:pt x="1652270" y="41910"/>
                      <a:pt x="1610361" y="105410"/>
                    </a:cubicBezTo>
                    <a:cubicBezTo>
                      <a:pt x="1568450" y="41910"/>
                      <a:pt x="1496061" y="0"/>
                      <a:pt x="1414781" y="0"/>
                    </a:cubicBezTo>
                    <a:cubicBezTo>
                      <a:pt x="1329691" y="0"/>
                      <a:pt x="1257300" y="41910"/>
                      <a:pt x="1215391" y="105410"/>
                    </a:cubicBezTo>
                    <a:cubicBezTo>
                      <a:pt x="1173481" y="41910"/>
                      <a:pt x="1101091" y="0"/>
                      <a:pt x="1019811" y="0"/>
                    </a:cubicBezTo>
                    <a:cubicBezTo>
                      <a:pt x="937261" y="0"/>
                      <a:pt x="866141" y="41910"/>
                      <a:pt x="824231" y="105410"/>
                    </a:cubicBezTo>
                    <a:cubicBezTo>
                      <a:pt x="782321" y="41910"/>
                      <a:pt x="709931" y="0"/>
                      <a:pt x="628650" y="0"/>
                    </a:cubicBezTo>
                    <a:cubicBezTo>
                      <a:pt x="544830" y="0"/>
                      <a:pt x="473710" y="41910"/>
                      <a:pt x="431800" y="105410"/>
                    </a:cubicBezTo>
                    <a:cubicBezTo>
                      <a:pt x="422910" y="92710"/>
                      <a:pt x="412750" y="80010"/>
                      <a:pt x="402590" y="68580"/>
                    </a:cubicBezTo>
                    <a:cubicBezTo>
                      <a:pt x="358140" y="25400"/>
                      <a:pt x="297180" y="0"/>
                      <a:pt x="234950" y="0"/>
                    </a:cubicBezTo>
                    <a:cubicBezTo>
                      <a:pt x="172720" y="0"/>
                      <a:pt x="113030" y="25400"/>
                      <a:pt x="68580" y="68580"/>
                    </a:cubicBezTo>
                    <a:cubicBezTo>
                      <a:pt x="25400" y="113030"/>
                      <a:pt x="0" y="172720"/>
                      <a:pt x="0" y="234950"/>
                    </a:cubicBezTo>
                    <a:cubicBezTo>
                      <a:pt x="0" y="297180"/>
                      <a:pt x="25400" y="356870"/>
                      <a:pt x="68580" y="401320"/>
                    </a:cubicBezTo>
                    <a:cubicBezTo>
                      <a:pt x="78740" y="411480"/>
                      <a:pt x="90170" y="421640"/>
                      <a:pt x="102870" y="429260"/>
                    </a:cubicBezTo>
                    <a:cubicBezTo>
                      <a:pt x="40640" y="472440"/>
                      <a:pt x="0" y="543560"/>
                      <a:pt x="0" y="624840"/>
                    </a:cubicBezTo>
                    <a:cubicBezTo>
                      <a:pt x="0" y="706120"/>
                      <a:pt x="40640" y="777240"/>
                      <a:pt x="102870" y="819150"/>
                    </a:cubicBezTo>
                    <a:cubicBezTo>
                      <a:pt x="40640" y="861060"/>
                      <a:pt x="0" y="932180"/>
                      <a:pt x="0" y="1013460"/>
                    </a:cubicBezTo>
                    <a:cubicBezTo>
                      <a:pt x="0" y="1094740"/>
                      <a:pt x="40640" y="1165860"/>
                      <a:pt x="102870" y="1207770"/>
                    </a:cubicBezTo>
                    <a:cubicBezTo>
                      <a:pt x="40640" y="1249680"/>
                      <a:pt x="0" y="1322070"/>
                      <a:pt x="0" y="1402080"/>
                    </a:cubicBezTo>
                    <a:cubicBezTo>
                      <a:pt x="0" y="1483360"/>
                      <a:pt x="40640" y="1554480"/>
                      <a:pt x="102870" y="1596390"/>
                    </a:cubicBezTo>
                    <a:cubicBezTo>
                      <a:pt x="40640" y="1638300"/>
                      <a:pt x="0" y="1709420"/>
                      <a:pt x="0" y="1790700"/>
                    </a:cubicBezTo>
                    <a:cubicBezTo>
                      <a:pt x="0" y="1871980"/>
                      <a:pt x="40640" y="1943100"/>
                      <a:pt x="102870" y="1985010"/>
                    </a:cubicBezTo>
                    <a:cubicBezTo>
                      <a:pt x="40640" y="2026920"/>
                      <a:pt x="0" y="2099310"/>
                      <a:pt x="0" y="2179320"/>
                    </a:cubicBezTo>
                    <a:cubicBezTo>
                      <a:pt x="0" y="2260600"/>
                      <a:pt x="40640" y="2331720"/>
                      <a:pt x="102870" y="2373630"/>
                    </a:cubicBezTo>
                    <a:cubicBezTo>
                      <a:pt x="40640" y="2418080"/>
                      <a:pt x="0" y="2489200"/>
                      <a:pt x="0" y="2570480"/>
                    </a:cubicBezTo>
                    <a:cubicBezTo>
                      <a:pt x="0" y="2651760"/>
                      <a:pt x="40640" y="2722880"/>
                      <a:pt x="102870" y="2764790"/>
                    </a:cubicBezTo>
                    <a:cubicBezTo>
                      <a:pt x="40640" y="2806700"/>
                      <a:pt x="0" y="2879090"/>
                      <a:pt x="0" y="2959100"/>
                    </a:cubicBezTo>
                    <a:cubicBezTo>
                      <a:pt x="0" y="3040380"/>
                      <a:pt x="40640" y="3111500"/>
                      <a:pt x="102870" y="3153410"/>
                    </a:cubicBezTo>
                    <a:cubicBezTo>
                      <a:pt x="40640" y="3195320"/>
                      <a:pt x="0" y="3266440"/>
                      <a:pt x="0" y="3347720"/>
                    </a:cubicBezTo>
                    <a:cubicBezTo>
                      <a:pt x="0" y="3429000"/>
                      <a:pt x="40640" y="3500120"/>
                      <a:pt x="102870" y="3542030"/>
                    </a:cubicBezTo>
                    <a:cubicBezTo>
                      <a:pt x="40640" y="3583940"/>
                      <a:pt x="0" y="3655060"/>
                      <a:pt x="0" y="3736340"/>
                    </a:cubicBezTo>
                    <a:cubicBezTo>
                      <a:pt x="0" y="3817620"/>
                      <a:pt x="40640" y="3888740"/>
                      <a:pt x="102870" y="3930650"/>
                    </a:cubicBezTo>
                    <a:cubicBezTo>
                      <a:pt x="40640" y="3973830"/>
                      <a:pt x="0" y="4044950"/>
                      <a:pt x="0" y="4124959"/>
                    </a:cubicBezTo>
                    <a:cubicBezTo>
                      <a:pt x="0" y="4206239"/>
                      <a:pt x="40640" y="4277359"/>
                      <a:pt x="102870" y="4319269"/>
                    </a:cubicBezTo>
                    <a:cubicBezTo>
                      <a:pt x="40640" y="4361180"/>
                      <a:pt x="0" y="4432300"/>
                      <a:pt x="0" y="4513580"/>
                    </a:cubicBezTo>
                    <a:cubicBezTo>
                      <a:pt x="0" y="4594860"/>
                      <a:pt x="40640" y="4665980"/>
                      <a:pt x="102870" y="4707890"/>
                    </a:cubicBezTo>
                    <a:cubicBezTo>
                      <a:pt x="40640" y="4749800"/>
                      <a:pt x="0" y="4820920"/>
                      <a:pt x="0" y="4902200"/>
                    </a:cubicBezTo>
                    <a:cubicBezTo>
                      <a:pt x="0" y="4983480"/>
                      <a:pt x="40640" y="5054600"/>
                      <a:pt x="102870" y="5096510"/>
                    </a:cubicBezTo>
                    <a:cubicBezTo>
                      <a:pt x="40640" y="5138420"/>
                      <a:pt x="0" y="5210810"/>
                      <a:pt x="0" y="5290820"/>
                    </a:cubicBezTo>
                    <a:cubicBezTo>
                      <a:pt x="0" y="5372100"/>
                      <a:pt x="40640" y="5443220"/>
                      <a:pt x="102870" y="5485130"/>
                    </a:cubicBezTo>
                    <a:cubicBezTo>
                      <a:pt x="40640" y="5527039"/>
                      <a:pt x="0" y="5598159"/>
                      <a:pt x="0" y="5679439"/>
                    </a:cubicBezTo>
                    <a:cubicBezTo>
                      <a:pt x="0" y="5760719"/>
                      <a:pt x="40640" y="5831839"/>
                      <a:pt x="102870" y="5873749"/>
                    </a:cubicBezTo>
                    <a:cubicBezTo>
                      <a:pt x="40640" y="5915659"/>
                      <a:pt x="0" y="5986779"/>
                      <a:pt x="0" y="6068059"/>
                    </a:cubicBezTo>
                    <a:cubicBezTo>
                      <a:pt x="0" y="6149339"/>
                      <a:pt x="40640" y="6220459"/>
                      <a:pt x="102870" y="6262369"/>
                    </a:cubicBezTo>
                    <a:cubicBezTo>
                      <a:pt x="40640" y="6304280"/>
                      <a:pt x="0" y="6375400"/>
                      <a:pt x="0" y="6456680"/>
                    </a:cubicBezTo>
                    <a:cubicBezTo>
                      <a:pt x="0" y="6537960"/>
                      <a:pt x="40640" y="6609080"/>
                      <a:pt x="102870" y="6650990"/>
                    </a:cubicBezTo>
                    <a:cubicBezTo>
                      <a:pt x="40640" y="6692900"/>
                      <a:pt x="0" y="6764020"/>
                      <a:pt x="0" y="6845300"/>
                    </a:cubicBezTo>
                    <a:cubicBezTo>
                      <a:pt x="0" y="6926580"/>
                      <a:pt x="40640" y="6997700"/>
                      <a:pt x="102870" y="7039610"/>
                    </a:cubicBezTo>
                    <a:cubicBezTo>
                      <a:pt x="40640" y="7082790"/>
                      <a:pt x="0" y="7153910"/>
                      <a:pt x="0" y="7233920"/>
                    </a:cubicBezTo>
                    <a:cubicBezTo>
                      <a:pt x="0" y="7315200"/>
                      <a:pt x="40640" y="7386320"/>
                      <a:pt x="102870" y="7428230"/>
                    </a:cubicBezTo>
                    <a:cubicBezTo>
                      <a:pt x="40640" y="7470139"/>
                      <a:pt x="0" y="7541260"/>
                      <a:pt x="0" y="7622539"/>
                    </a:cubicBezTo>
                    <a:cubicBezTo>
                      <a:pt x="0" y="7703819"/>
                      <a:pt x="40640" y="7774939"/>
                      <a:pt x="102870" y="7816849"/>
                    </a:cubicBezTo>
                    <a:cubicBezTo>
                      <a:pt x="40640" y="7866380"/>
                      <a:pt x="0" y="7937500"/>
                      <a:pt x="0" y="8018780"/>
                    </a:cubicBezTo>
                    <a:cubicBezTo>
                      <a:pt x="0" y="8100061"/>
                      <a:pt x="40640" y="8171180"/>
                      <a:pt x="102870" y="8213090"/>
                    </a:cubicBezTo>
                    <a:cubicBezTo>
                      <a:pt x="90170" y="8220710"/>
                      <a:pt x="78740" y="8230870"/>
                      <a:pt x="68580" y="8241030"/>
                    </a:cubicBezTo>
                    <a:cubicBezTo>
                      <a:pt x="25400" y="8285480"/>
                      <a:pt x="0" y="8346440"/>
                      <a:pt x="0" y="8407400"/>
                    </a:cubicBezTo>
                    <a:cubicBezTo>
                      <a:pt x="0" y="8469630"/>
                      <a:pt x="25400" y="8529320"/>
                      <a:pt x="68580" y="8573770"/>
                    </a:cubicBezTo>
                    <a:cubicBezTo>
                      <a:pt x="111760" y="8616950"/>
                      <a:pt x="172720" y="8642350"/>
                      <a:pt x="234950" y="8642350"/>
                    </a:cubicBezTo>
                    <a:cubicBezTo>
                      <a:pt x="297180" y="8642350"/>
                      <a:pt x="356870" y="8616950"/>
                      <a:pt x="401320" y="8573770"/>
                    </a:cubicBezTo>
                    <a:cubicBezTo>
                      <a:pt x="412750" y="8562339"/>
                      <a:pt x="422910" y="8549639"/>
                      <a:pt x="430530" y="8536939"/>
                    </a:cubicBezTo>
                    <a:cubicBezTo>
                      <a:pt x="472440" y="8600439"/>
                      <a:pt x="544830" y="8642349"/>
                      <a:pt x="626110" y="8642349"/>
                    </a:cubicBezTo>
                    <a:cubicBezTo>
                      <a:pt x="707390" y="8642349"/>
                      <a:pt x="779780" y="8600439"/>
                      <a:pt x="821690" y="8536939"/>
                    </a:cubicBezTo>
                    <a:cubicBezTo>
                      <a:pt x="863600" y="8600439"/>
                      <a:pt x="935990" y="8642349"/>
                      <a:pt x="1017270" y="8642349"/>
                    </a:cubicBezTo>
                    <a:cubicBezTo>
                      <a:pt x="1099820" y="8642349"/>
                      <a:pt x="1172210" y="8600439"/>
                      <a:pt x="1212850" y="8536939"/>
                    </a:cubicBezTo>
                    <a:cubicBezTo>
                      <a:pt x="1254760" y="8600439"/>
                      <a:pt x="1327150" y="8642349"/>
                      <a:pt x="1408430" y="8642349"/>
                    </a:cubicBezTo>
                    <a:cubicBezTo>
                      <a:pt x="1489710" y="8642349"/>
                      <a:pt x="1562100" y="8600439"/>
                      <a:pt x="1604010" y="8536939"/>
                    </a:cubicBezTo>
                    <a:cubicBezTo>
                      <a:pt x="1645920" y="8600439"/>
                      <a:pt x="1718310" y="8642349"/>
                      <a:pt x="1799590" y="8642349"/>
                    </a:cubicBezTo>
                    <a:cubicBezTo>
                      <a:pt x="1880870" y="8642349"/>
                      <a:pt x="1953260" y="8600439"/>
                      <a:pt x="1995170" y="8536939"/>
                    </a:cubicBezTo>
                    <a:cubicBezTo>
                      <a:pt x="2037080" y="8600439"/>
                      <a:pt x="2109470" y="8642349"/>
                      <a:pt x="2190750" y="8642349"/>
                    </a:cubicBezTo>
                    <a:cubicBezTo>
                      <a:pt x="2273300" y="8642349"/>
                      <a:pt x="2344420" y="8600439"/>
                      <a:pt x="2386330" y="8536939"/>
                    </a:cubicBezTo>
                    <a:cubicBezTo>
                      <a:pt x="2428240" y="8600439"/>
                      <a:pt x="2500630" y="8642349"/>
                      <a:pt x="2581910" y="8642349"/>
                    </a:cubicBezTo>
                    <a:cubicBezTo>
                      <a:pt x="2663190" y="8642349"/>
                      <a:pt x="2735580" y="8600439"/>
                      <a:pt x="2777490" y="8536939"/>
                    </a:cubicBezTo>
                    <a:cubicBezTo>
                      <a:pt x="2819400" y="8600439"/>
                      <a:pt x="2891790" y="8642349"/>
                      <a:pt x="2973070" y="8642349"/>
                    </a:cubicBezTo>
                    <a:cubicBezTo>
                      <a:pt x="3055620" y="8642349"/>
                      <a:pt x="3126740" y="8600439"/>
                      <a:pt x="3168650" y="8536939"/>
                    </a:cubicBezTo>
                    <a:cubicBezTo>
                      <a:pt x="3210560" y="8600439"/>
                      <a:pt x="3282950" y="8642349"/>
                      <a:pt x="3364230" y="8642349"/>
                    </a:cubicBezTo>
                    <a:cubicBezTo>
                      <a:pt x="3445509" y="8642349"/>
                      <a:pt x="3517900" y="8600439"/>
                      <a:pt x="3559809" y="8536939"/>
                    </a:cubicBezTo>
                    <a:cubicBezTo>
                      <a:pt x="3601719" y="8600439"/>
                      <a:pt x="3674109" y="8642349"/>
                      <a:pt x="3755389" y="8642349"/>
                    </a:cubicBezTo>
                    <a:cubicBezTo>
                      <a:pt x="3837939" y="8642349"/>
                      <a:pt x="3909059" y="8600439"/>
                      <a:pt x="3950969" y="8536939"/>
                    </a:cubicBezTo>
                    <a:cubicBezTo>
                      <a:pt x="3992879" y="8600439"/>
                      <a:pt x="4065269" y="8642349"/>
                      <a:pt x="4146549" y="8642349"/>
                    </a:cubicBezTo>
                    <a:cubicBezTo>
                      <a:pt x="4227829" y="8642349"/>
                      <a:pt x="4300219" y="8600439"/>
                      <a:pt x="4342129" y="8536939"/>
                    </a:cubicBezTo>
                    <a:cubicBezTo>
                      <a:pt x="4384039" y="8600439"/>
                      <a:pt x="4456429" y="8642349"/>
                      <a:pt x="4537709" y="8642349"/>
                    </a:cubicBezTo>
                    <a:cubicBezTo>
                      <a:pt x="4618989" y="8642349"/>
                      <a:pt x="4691379" y="8600439"/>
                      <a:pt x="4733289" y="8536939"/>
                    </a:cubicBezTo>
                    <a:cubicBezTo>
                      <a:pt x="4775199" y="8600439"/>
                      <a:pt x="4847589" y="8642349"/>
                      <a:pt x="4928869" y="8642349"/>
                    </a:cubicBezTo>
                    <a:cubicBezTo>
                      <a:pt x="5010149" y="8642349"/>
                      <a:pt x="5082539" y="8600439"/>
                      <a:pt x="5124449" y="8536939"/>
                    </a:cubicBezTo>
                    <a:cubicBezTo>
                      <a:pt x="5166359" y="8600439"/>
                      <a:pt x="5238749" y="8642349"/>
                      <a:pt x="5320029" y="8642349"/>
                    </a:cubicBezTo>
                    <a:cubicBezTo>
                      <a:pt x="5401309" y="8642349"/>
                      <a:pt x="5473699" y="8600439"/>
                      <a:pt x="5515609" y="8536939"/>
                    </a:cubicBezTo>
                    <a:cubicBezTo>
                      <a:pt x="5557519" y="8600439"/>
                      <a:pt x="5629909" y="8642349"/>
                      <a:pt x="5711189" y="8642349"/>
                    </a:cubicBezTo>
                    <a:cubicBezTo>
                      <a:pt x="5793739" y="8642349"/>
                      <a:pt x="5864859" y="8600439"/>
                      <a:pt x="5906769" y="8536939"/>
                    </a:cubicBezTo>
                    <a:cubicBezTo>
                      <a:pt x="5915659" y="8549639"/>
                      <a:pt x="5925819" y="8562339"/>
                      <a:pt x="5935978" y="8573770"/>
                    </a:cubicBezTo>
                    <a:cubicBezTo>
                      <a:pt x="5979158" y="8616950"/>
                      <a:pt x="6040119" y="8642350"/>
                      <a:pt x="6102348" y="8642350"/>
                    </a:cubicBezTo>
                    <a:cubicBezTo>
                      <a:pt x="6163308" y="8642350"/>
                      <a:pt x="6224269" y="8616950"/>
                      <a:pt x="6268719" y="8573770"/>
                    </a:cubicBezTo>
                    <a:cubicBezTo>
                      <a:pt x="6311898" y="8529320"/>
                      <a:pt x="6337298" y="8469630"/>
                      <a:pt x="6337298" y="8407400"/>
                    </a:cubicBezTo>
                    <a:cubicBezTo>
                      <a:pt x="6337298" y="8345170"/>
                      <a:pt x="6311898" y="8285480"/>
                      <a:pt x="6268719" y="8241030"/>
                    </a:cubicBezTo>
                    <a:cubicBezTo>
                      <a:pt x="6258559" y="8230870"/>
                      <a:pt x="6247128" y="8220711"/>
                      <a:pt x="6234428" y="8213090"/>
                    </a:cubicBezTo>
                    <a:cubicBezTo>
                      <a:pt x="6296658" y="8171180"/>
                      <a:pt x="6337298" y="8098790"/>
                      <a:pt x="6337298" y="8018780"/>
                    </a:cubicBezTo>
                    <a:cubicBezTo>
                      <a:pt x="6337298" y="7937500"/>
                      <a:pt x="6296658" y="7866380"/>
                      <a:pt x="6234428" y="7824470"/>
                    </a:cubicBezTo>
                    <a:cubicBezTo>
                      <a:pt x="6296658" y="7782561"/>
                      <a:pt x="6337298" y="7711440"/>
                      <a:pt x="6337298" y="7630161"/>
                    </a:cubicBezTo>
                    <a:cubicBezTo>
                      <a:pt x="6337298" y="7548881"/>
                      <a:pt x="6296658" y="7477761"/>
                      <a:pt x="6234428" y="7435851"/>
                    </a:cubicBezTo>
                    <a:cubicBezTo>
                      <a:pt x="6296658" y="7393941"/>
                      <a:pt x="6337298" y="7321551"/>
                      <a:pt x="6337298" y="7241541"/>
                    </a:cubicBezTo>
                    <a:cubicBezTo>
                      <a:pt x="6337298" y="7160261"/>
                      <a:pt x="6296658" y="7089141"/>
                      <a:pt x="6234428" y="7047231"/>
                    </a:cubicBezTo>
                    <a:cubicBezTo>
                      <a:pt x="6296658" y="7005321"/>
                      <a:pt x="6337298" y="6934201"/>
                      <a:pt x="6337298" y="6852921"/>
                    </a:cubicBezTo>
                    <a:cubicBezTo>
                      <a:pt x="6337298" y="6771642"/>
                      <a:pt x="6296658" y="6700521"/>
                      <a:pt x="6234428" y="6658611"/>
                    </a:cubicBezTo>
                    <a:cubicBezTo>
                      <a:pt x="6296658" y="6615431"/>
                      <a:pt x="6337298" y="6544311"/>
                      <a:pt x="6337298" y="6464302"/>
                    </a:cubicBezTo>
                    <a:cubicBezTo>
                      <a:pt x="6337298" y="6383022"/>
                      <a:pt x="6296658" y="6311902"/>
                      <a:pt x="6234428" y="6269992"/>
                    </a:cubicBezTo>
                    <a:cubicBezTo>
                      <a:pt x="6296658" y="6228082"/>
                      <a:pt x="6337298" y="6156962"/>
                      <a:pt x="6337298" y="6075682"/>
                    </a:cubicBezTo>
                    <a:cubicBezTo>
                      <a:pt x="6337298" y="5994402"/>
                      <a:pt x="6296658" y="5923282"/>
                      <a:pt x="6234428" y="5881372"/>
                    </a:cubicBezTo>
                    <a:cubicBezTo>
                      <a:pt x="6296658" y="5839462"/>
                      <a:pt x="6337298" y="5768342"/>
                      <a:pt x="6337298" y="5687062"/>
                    </a:cubicBezTo>
                    <a:cubicBezTo>
                      <a:pt x="6337298" y="5605782"/>
                      <a:pt x="6296658" y="5534662"/>
                      <a:pt x="6234428" y="5492752"/>
                    </a:cubicBezTo>
                    <a:cubicBezTo>
                      <a:pt x="6296658" y="5449572"/>
                      <a:pt x="6337298" y="5378452"/>
                      <a:pt x="6337298" y="5298442"/>
                    </a:cubicBezTo>
                    <a:cubicBezTo>
                      <a:pt x="6337298" y="5217163"/>
                      <a:pt x="6296658" y="5146042"/>
                      <a:pt x="6234428" y="5104133"/>
                    </a:cubicBezTo>
                    <a:cubicBezTo>
                      <a:pt x="6296658" y="5062223"/>
                      <a:pt x="6337298" y="4991103"/>
                      <a:pt x="6337298" y="4909823"/>
                    </a:cubicBezTo>
                    <a:cubicBezTo>
                      <a:pt x="6337298" y="4828543"/>
                      <a:pt x="6296658" y="4757423"/>
                      <a:pt x="6234428" y="4715513"/>
                    </a:cubicBezTo>
                    <a:cubicBezTo>
                      <a:pt x="6296658" y="4672333"/>
                      <a:pt x="6337298" y="4601213"/>
                      <a:pt x="6337298" y="4521203"/>
                    </a:cubicBezTo>
                    <a:cubicBezTo>
                      <a:pt x="6337298" y="4439923"/>
                      <a:pt x="6296658" y="4368803"/>
                      <a:pt x="6234428" y="4326893"/>
                    </a:cubicBezTo>
                    <a:cubicBezTo>
                      <a:pt x="6296658" y="4284983"/>
                      <a:pt x="6337298" y="4213863"/>
                      <a:pt x="6337298" y="4132583"/>
                    </a:cubicBezTo>
                    <a:cubicBezTo>
                      <a:pt x="6337298" y="4051303"/>
                      <a:pt x="6296658" y="3980183"/>
                      <a:pt x="6234428" y="3938274"/>
                    </a:cubicBezTo>
                    <a:cubicBezTo>
                      <a:pt x="6296658" y="3896364"/>
                      <a:pt x="6337298" y="3825244"/>
                      <a:pt x="6337298" y="3743964"/>
                    </a:cubicBezTo>
                    <a:cubicBezTo>
                      <a:pt x="6337298" y="3662684"/>
                      <a:pt x="6296658" y="3591564"/>
                      <a:pt x="6234428" y="3549654"/>
                    </a:cubicBezTo>
                    <a:cubicBezTo>
                      <a:pt x="6296658" y="3506474"/>
                      <a:pt x="6337298" y="3435354"/>
                      <a:pt x="6337298" y="3355344"/>
                    </a:cubicBezTo>
                    <a:cubicBezTo>
                      <a:pt x="6337298" y="3274064"/>
                      <a:pt x="6296658" y="3202944"/>
                      <a:pt x="6234428" y="3161034"/>
                    </a:cubicBezTo>
                    <a:cubicBezTo>
                      <a:pt x="6296658" y="3119124"/>
                      <a:pt x="6337298" y="3048004"/>
                      <a:pt x="6337298" y="2966724"/>
                    </a:cubicBezTo>
                    <a:cubicBezTo>
                      <a:pt x="6337298" y="2885444"/>
                      <a:pt x="6296658" y="2814324"/>
                      <a:pt x="6234428" y="2772414"/>
                    </a:cubicBezTo>
                    <a:cubicBezTo>
                      <a:pt x="6296658" y="2730504"/>
                      <a:pt x="6337298" y="2659384"/>
                      <a:pt x="6337298" y="2578104"/>
                    </a:cubicBezTo>
                    <a:cubicBezTo>
                      <a:pt x="6337298" y="2496824"/>
                      <a:pt x="6296658" y="2425704"/>
                      <a:pt x="6234428" y="2383794"/>
                    </a:cubicBezTo>
                    <a:cubicBezTo>
                      <a:pt x="6296658" y="2341884"/>
                      <a:pt x="6337298" y="2270764"/>
                      <a:pt x="6337298" y="2189484"/>
                    </a:cubicBezTo>
                    <a:cubicBezTo>
                      <a:pt x="6337298" y="2108204"/>
                      <a:pt x="6296658" y="2037084"/>
                      <a:pt x="6234428" y="1995174"/>
                    </a:cubicBezTo>
                    <a:cubicBezTo>
                      <a:pt x="6296658" y="1953264"/>
                      <a:pt x="6337298" y="1882144"/>
                      <a:pt x="6337298" y="1800864"/>
                    </a:cubicBezTo>
                    <a:cubicBezTo>
                      <a:pt x="6337298" y="1719584"/>
                      <a:pt x="6296658" y="1648464"/>
                      <a:pt x="6234428" y="1606554"/>
                    </a:cubicBezTo>
                    <a:cubicBezTo>
                      <a:pt x="6296658" y="1563374"/>
                      <a:pt x="6337298" y="1492254"/>
                      <a:pt x="6337298" y="1412244"/>
                    </a:cubicBezTo>
                    <a:cubicBezTo>
                      <a:pt x="6337298" y="1330964"/>
                      <a:pt x="6296658" y="1259844"/>
                      <a:pt x="6234428" y="1217934"/>
                    </a:cubicBezTo>
                    <a:cubicBezTo>
                      <a:pt x="6296658" y="1176024"/>
                      <a:pt x="6337298" y="1104904"/>
                      <a:pt x="6337298" y="1023624"/>
                    </a:cubicBezTo>
                    <a:cubicBezTo>
                      <a:pt x="6337298" y="942344"/>
                      <a:pt x="6296658" y="871224"/>
                      <a:pt x="6234428" y="829314"/>
                    </a:cubicBezTo>
                    <a:cubicBezTo>
                      <a:pt x="6309358" y="775974"/>
                      <a:pt x="6349998" y="704854"/>
                      <a:pt x="6349998" y="624844"/>
                    </a:cubicBezTo>
                    <a:close/>
                  </a:path>
                </a:pathLst>
              </a:custGeom>
              <a:solidFill>
                <a:srgbClr val="F9B3A9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389890" y="450850"/>
                <a:ext cx="5570220" cy="7743190"/>
              </a:xfrm>
              <a:custGeom>
                <a:avLst/>
                <a:gdLst/>
                <a:ahLst/>
                <a:cxnLst/>
                <a:rect l="l" t="t" r="r" b="b"/>
                <a:pathLst>
                  <a:path w="5570220" h="7743190">
                    <a:moveTo>
                      <a:pt x="0" y="0"/>
                    </a:moveTo>
                    <a:lnTo>
                      <a:pt x="5570220" y="0"/>
                    </a:lnTo>
                    <a:lnTo>
                      <a:pt x="5570220" y="7743190"/>
                    </a:lnTo>
                    <a:lnTo>
                      <a:pt x="0" y="7743190"/>
                    </a:lnTo>
                    <a:close/>
                  </a:path>
                </a:pathLst>
              </a:custGeom>
              <a:blipFill>
                <a:blip r:embed="rId13"/>
                <a:stretch>
                  <a:fillRect l="-19505" r="-19505"/>
                </a:stretch>
              </a:blipFill>
            </p:spPr>
          </p:sp>
        </p:grpSp>
        <p:grpSp>
          <p:nvGrpSpPr>
            <p:cNvPr id="6" name="Group 6"/>
            <p:cNvGrpSpPr/>
            <p:nvPr/>
          </p:nvGrpSpPr>
          <p:grpSpPr>
            <a:xfrm>
              <a:off x="7888519" y="2816987"/>
              <a:ext cx="8017013" cy="5539022"/>
              <a:chOff x="0" y="0"/>
              <a:chExt cx="1790894" cy="123734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90894" cy="1237344"/>
              </a:xfrm>
              <a:custGeom>
                <a:avLst/>
                <a:gdLst/>
                <a:ahLst/>
                <a:cxnLst/>
                <a:rect l="l" t="t" r="r" b="b"/>
                <a:pathLst>
                  <a:path w="1790894" h="1237344">
                    <a:moveTo>
                      <a:pt x="49250" y="0"/>
                    </a:moveTo>
                    <a:lnTo>
                      <a:pt x="1741644" y="0"/>
                    </a:lnTo>
                    <a:cubicBezTo>
                      <a:pt x="1754706" y="0"/>
                      <a:pt x="1767233" y="5189"/>
                      <a:pt x="1776469" y="14425"/>
                    </a:cubicBezTo>
                    <a:cubicBezTo>
                      <a:pt x="1785705" y="23661"/>
                      <a:pt x="1790894" y="36188"/>
                      <a:pt x="1790894" y="49250"/>
                    </a:cubicBezTo>
                    <a:lnTo>
                      <a:pt x="1790894" y="1188094"/>
                    </a:lnTo>
                    <a:cubicBezTo>
                      <a:pt x="1790894" y="1215294"/>
                      <a:pt x="1768844" y="1237344"/>
                      <a:pt x="1741644" y="1237344"/>
                    </a:cubicBezTo>
                    <a:lnTo>
                      <a:pt x="49250" y="1237344"/>
                    </a:lnTo>
                    <a:cubicBezTo>
                      <a:pt x="36188" y="1237344"/>
                      <a:pt x="23661" y="1232155"/>
                      <a:pt x="14425" y="1222919"/>
                    </a:cubicBezTo>
                    <a:cubicBezTo>
                      <a:pt x="5189" y="1213683"/>
                      <a:pt x="0" y="1201156"/>
                      <a:pt x="0" y="1188094"/>
                    </a:cubicBezTo>
                    <a:lnTo>
                      <a:pt x="0" y="49250"/>
                    </a:lnTo>
                    <a:cubicBezTo>
                      <a:pt x="0" y="36188"/>
                      <a:pt x="5189" y="23661"/>
                      <a:pt x="14425" y="14425"/>
                    </a:cubicBezTo>
                    <a:cubicBezTo>
                      <a:pt x="23661" y="5189"/>
                      <a:pt x="36188" y="0"/>
                      <a:pt x="49250" y="0"/>
                    </a:cubicBezTo>
                    <a:close/>
                  </a:path>
                </a:pathLst>
              </a:custGeom>
              <a:solidFill>
                <a:srgbClr val="FFF1DF"/>
              </a:solidFill>
              <a:ln w="66675" cap="rnd">
                <a:solidFill>
                  <a:srgbClr val="F9B3A9"/>
                </a:solidFill>
                <a:prstDash val="dash"/>
                <a:round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1790894" cy="128496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7" name="Freeform 17"/>
          <p:cNvSpPr/>
          <p:nvPr/>
        </p:nvSpPr>
        <p:spPr>
          <a:xfrm rot="1148200">
            <a:off x="15136609" y="7745837"/>
            <a:ext cx="2546687" cy="2019310"/>
          </a:xfrm>
          <a:custGeom>
            <a:avLst/>
            <a:gdLst/>
            <a:ahLst/>
            <a:cxnLst/>
            <a:rect l="l" t="t" r="r" b="b"/>
            <a:pathLst>
              <a:path w="2546687" h="2019310">
                <a:moveTo>
                  <a:pt x="0" y="0"/>
                </a:moveTo>
                <a:lnTo>
                  <a:pt x="2546687" y="0"/>
                </a:lnTo>
                <a:lnTo>
                  <a:pt x="2546687" y="2019310"/>
                </a:lnTo>
                <a:lnTo>
                  <a:pt x="0" y="201931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FCDF057-BE61-306E-413B-28F92A38E4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4457" y="3199693"/>
            <a:ext cx="6358188" cy="477360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21" name="TextBox 12">
            <a:extLst>
              <a:ext uri="{FF2B5EF4-FFF2-40B4-BE49-F238E27FC236}">
                <a16:creationId xmlns:a16="http://schemas.microsoft.com/office/drawing/2014/main" id="{5FC59B90-6256-3280-4D8B-8E7B4492047A}"/>
              </a:ext>
            </a:extLst>
          </p:cNvPr>
          <p:cNvSpPr txBox="1"/>
          <p:nvPr/>
        </p:nvSpPr>
        <p:spPr>
          <a:xfrm>
            <a:off x="8784457" y="661592"/>
            <a:ext cx="4132352" cy="752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dirty="0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Our Group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592102">
            <a:off x="-3785202" y="6070920"/>
            <a:ext cx="8576084" cy="8111727"/>
          </a:xfrm>
          <a:custGeom>
            <a:avLst/>
            <a:gdLst/>
            <a:ahLst/>
            <a:cxnLst/>
            <a:rect l="l" t="t" r="r" b="b"/>
            <a:pathLst>
              <a:path w="8576084" h="8111727">
                <a:moveTo>
                  <a:pt x="0" y="0"/>
                </a:moveTo>
                <a:lnTo>
                  <a:pt x="8576084" y="0"/>
                </a:lnTo>
                <a:lnTo>
                  <a:pt x="8576084" y="8111727"/>
                </a:lnTo>
                <a:lnTo>
                  <a:pt x="0" y="81117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959976">
            <a:off x="12226587" y="-4532682"/>
            <a:ext cx="9181557" cy="8684417"/>
          </a:xfrm>
          <a:custGeom>
            <a:avLst/>
            <a:gdLst/>
            <a:ahLst/>
            <a:cxnLst/>
            <a:rect l="l" t="t" r="r" b="b"/>
            <a:pathLst>
              <a:path w="9181557" h="8684417">
                <a:moveTo>
                  <a:pt x="0" y="0"/>
                </a:moveTo>
                <a:lnTo>
                  <a:pt x="9181557" y="0"/>
                </a:lnTo>
                <a:lnTo>
                  <a:pt x="9181557" y="8684417"/>
                </a:lnTo>
                <a:lnTo>
                  <a:pt x="0" y="86844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3594224">
            <a:off x="12158528" y="4998197"/>
            <a:ext cx="10201545" cy="13886343"/>
            <a:chOff x="0" y="0"/>
            <a:chExt cx="6350000" cy="86436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8642350"/>
            </a:xfrm>
            <a:custGeom>
              <a:avLst/>
              <a:gdLst/>
              <a:ahLst/>
              <a:cxnLst/>
              <a:rect l="l" t="t" r="r" b="b"/>
              <a:pathLst>
                <a:path w="6350000" h="864235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F9B3A9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389890" y="450850"/>
              <a:ext cx="5570220" cy="7743190"/>
            </a:xfrm>
            <a:custGeom>
              <a:avLst/>
              <a:gdLst/>
              <a:ahLst/>
              <a:cxnLst/>
              <a:rect l="l" t="t" r="r" b="b"/>
              <a:pathLst>
                <a:path w="5570220" h="774319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6"/>
              <a:stretch>
                <a:fillRect l="-16769" t="-3057" r="-28617" b="-1528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 rot="3594224">
            <a:off x="-3741893" y="-9312169"/>
            <a:ext cx="10201545" cy="13886343"/>
            <a:chOff x="0" y="0"/>
            <a:chExt cx="6350000" cy="86436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8642350"/>
            </a:xfrm>
            <a:custGeom>
              <a:avLst/>
              <a:gdLst/>
              <a:ahLst/>
              <a:cxnLst/>
              <a:rect l="l" t="t" r="r" b="b"/>
              <a:pathLst>
                <a:path w="6350000" h="864235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F9B3A9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389890" y="450850"/>
              <a:ext cx="5570220" cy="7743190"/>
            </a:xfrm>
            <a:custGeom>
              <a:avLst/>
              <a:gdLst/>
              <a:ahLst/>
              <a:cxnLst/>
              <a:rect l="l" t="t" r="r" b="b"/>
              <a:pathLst>
                <a:path w="5570220" h="774319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6"/>
              <a:stretch>
                <a:fillRect l="-16769" t="-3057" r="-28617" b="-1528"/>
              </a:stretch>
            </a:blipFill>
          </p:spPr>
        </p:sp>
      </p:grpSp>
      <p:sp>
        <p:nvSpPr>
          <p:cNvPr id="10" name="Freeform 10"/>
          <p:cNvSpPr/>
          <p:nvPr/>
        </p:nvSpPr>
        <p:spPr>
          <a:xfrm>
            <a:off x="13580312" y="826735"/>
            <a:ext cx="4261122" cy="3694770"/>
          </a:xfrm>
          <a:custGeom>
            <a:avLst/>
            <a:gdLst/>
            <a:ahLst/>
            <a:cxnLst/>
            <a:rect l="l" t="t" r="r" b="b"/>
            <a:pathLst>
              <a:path w="4261122" h="3694770">
                <a:moveTo>
                  <a:pt x="0" y="0"/>
                </a:moveTo>
                <a:lnTo>
                  <a:pt x="4261122" y="0"/>
                </a:lnTo>
                <a:lnTo>
                  <a:pt x="4261122" y="3694770"/>
                </a:lnTo>
                <a:lnTo>
                  <a:pt x="0" y="36947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3580312" y="6968959"/>
            <a:ext cx="3678988" cy="2917131"/>
          </a:xfrm>
          <a:custGeom>
            <a:avLst/>
            <a:gdLst/>
            <a:ahLst/>
            <a:cxnLst/>
            <a:rect l="l" t="t" r="r" b="b"/>
            <a:pathLst>
              <a:path w="3678988" h="2917131">
                <a:moveTo>
                  <a:pt x="0" y="0"/>
                </a:moveTo>
                <a:lnTo>
                  <a:pt x="3678988" y="0"/>
                </a:lnTo>
                <a:lnTo>
                  <a:pt x="3678988" y="2917130"/>
                </a:lnTo>
                <a:lnTo>
                  <a:pt x="0" y="29171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502840" y="619906"/>
            <a:ext cx="3678988" cy="2917131"/>
          </a:xfrm>
          <a:custGeom>
            <a:avLst/>
            <a:gdLst/>
            <a:ahLst/>
            <a:cxnLst/>
            <a:rect l="l" t="t" r="r" b="b"/>
            <a:pathLst>
              <a:path w="3678988" h="2917131">
                <a:moveTo>
                  <a:pt x="0" y="0"/>
                </a:moveTo>
                <a:lnTo>
                  <a:pt x="3678987" y="0"/>
                </a:lnTo>
                <a:lnTo>
                  <a:pt x="3678987" y="2917130"/>
                </a:lnTo>
                <a:lnTo>
                  <a:pt x="0" y="29171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796922">
            <a:off x="1634785" y="7284908"/>
            <a:ext cx="2752497" cy="2722316"/>
          </a:xfrm>
          <a:custGeom>
            <a:avLst/>
            <a:gdLst/>
            <a:ahLst/>
            <a:cxnLst/>
            <a:rect l="l" t="t" r="r" b="b"/>
            <a:pathLst>
              <a:path w="2752497" h="2722316">
                <a:moveTo>
                  <a:pt x="0" y="0"/>
                </a:moveTo>
                <a:lnTo>
                  <a:pt x="2752497" y="0"/>
                </a:lnTo>
                <a:lnTo>
                  <a:pt x="2752497" y="2722316"/>
                </a:lnTo>
                <a:lnTo>
                  <a:pt x="0" y="272231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rot="-1216948">
            <a:off x="474129" y="5261640"/>
            <a:ext cx="2912234" cy="2899204"/>
          </a:xfrm>
          <a:custGeom>
            <a:avLst/>
            <a:gdLst/>
            <a:ahLst/>
            <a:cxnLst/>
            <a:rect l="l" t="t" r="r" b="b"/>
            <a:pathLst>
              <a:path w="2912234" h="2899204">
                <a:moveTo>
                  <a:pt x="0" y="0"/>
                </a:moveTo>
                <a:lnTo>
                  <a:pt x="2912234" y="0"/>
                </a:lnTo>
                <a:lnTo>
                  <a:pt x="2912234" y="2899203"/>
                </a:lnTo>
                <a:lnTo>
                  <a:pt x="0" y="289920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178118" y="8229600"/>
            <a:ext cx="2970137" cy="4114800"/>
          </a:xfrm>
          <a:custGeom>
            <a:avLst/>
            <a:gdLst/>
            <a:ahLst/>
            <a:cxnLst/>
            <a:rect l="l" t="t" r="r" b="b"/>
            <a:pathLst>
              <a:path w="2970137" h="4114800">
                <a:moveTo>
                  <a:pt x="0" y="0"/>
                </a:moveTo>
                <a:lnTo>
                  <a:pt x="2970138" y="0"/>
                </a:lnTo>
                <a:lnTo>
                  <a:pt x="29701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V="1">
            <a:off x="11709796" y="-2036329"/>
            <a:ext cx="2970137" cy="4114800"/>
          </a:xfrm>
          <a:custGeom>
            <a:avLst/>
            <a:gdLst/>
            <a:ahLst/>
            <a:cxnLst/>
            <a:rect l="l" t="t" r="r" b="b"/>
            <a:pathLst>
              <a:path w="2970137" h="4114800">
                <a:moveTo>
                  <a:pt x="0" y="4114800"/>
                </a:moveTo>
                <a:lnTo>
                  <a:pt x="2970137" y="4114800"/>
                </a:lnTo>
                <a:lnTo>
                  <a:pt x="2970137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1C924B2-D48F-3BAA-FAA6-C8C9DFD31689}"/>
              </a:ext>
            </a:extLst>
          </p:cNvPr>
          <p:cNvGrpSpPr/>
          <p:nvPr/>
        </p:nvGrpSpPr>
        <p:grpSpPr>
          <a:xfrm>
            <a:off x="4483804" y="3274044"/>
            <a:ext cx="8817640" cy="5020986"/>
            <a:chOff x="4483804" y="3274044"/>
            <a:chExt cx="8817640" cy="5020986"/>
          </a:xfrm>
        </p:grpSpPr>
        <p:sp>
          <p:nvSpPr>
            <p:cNvPr id="17" name="TextBox 17"/>
            <p:cNvSpPr txBox="1"/>
            <p:nvPr/>
          </p:nvSpPr>
          <p:spPr>
            <a:xfrm>
              <a:off x="4691762" y="3274044"/>
              <a:ext cx="8609682" cy="4955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735"/>
                </a:lnSpc>
              </a:pPr>
              <a:r>
                <a:rPr lang="en-US" sz="20817" dirty="0">
                  <a:solidFill>
                    <a:srgbClr val="50291C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THANK YOU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483804" y="3339474"/>
              <a:ext cx="8762082" cy="49555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8735"/>
                </a:lnSpc>
              </a:pPr>
              <a:r>
                <a:rPr lang="en-US" sz="20817" dirty="0">
                  <a:solidFill>
                    <a:srgbClr val="F9B3A9"/>
                  </a:solidFill>
                  <a:latin typeface="KG Primary Penmanship"/>
                  <a:ea typeface="KG Primary Penmanship"/>
                  <a:cs typeface="KG Primary Penmanship"/>
                  <a:sym typeface="KG Primary Penmanship"/>
                </a:rPr>
                <a:t>THANK YOU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7897044">
            <a:off x="-4439262" y="6578424"/>
            <a:ext cx="7673339" cy="10444950"/>
            <a:chOff x="0" y="0"/>
            <a:chExt cx="6350000" cy="86436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8642350"/>
            </a:xfrm>
            <a:custGeom>
              <a:avLst/>
              <a:gdLst/>
              <a:ahLst/>
              <a:cxnLst/>
              <a:rect l="l" t="t" r="r" b="b"/>
              <a:pathLst>
                <a:path w="6350000" h="864235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F9B3A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389890" y="450850"/>
              <a:ext cx="5570220" cy="7743190"/>
            </a:xfrm>
            <a:custGeom>
              <a:avLst/>
              <a:gdLst/>
              <a:ahLst/>
              <a:cxnLst/>
              <a:rect l="l" t="t" r="r" b="b"/>
              <a:pathLst>
                <a:path w="5570220" h="774319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2"/>
              <a:stretch>
                <a:fillRect l="-19505" r="-19505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5400000">
            <a:off x="6292677" y="8499399"/>
            <a:ext cx="5961179" cy="5638408"/>
          </a:xfrm>
          <a:custGeom>
            <a:avLst/>
            <a:gdLst/>
            <a:ahLst/>
            <a:cxnLst/>
            <a:rect l="l" t="t" r="r" b="b"/>
            <a:pathLst>
              <a:path w="5961179" h="5638408">
                <a:moveTo>
                  <a:pt x="0" y="0"/>
                </a:moveTo>
                <a:lnTo>
                  <a:pt x="5961179" y="0"/>
                </a:lnTo>
                <a:lnTo>
                  <a:pt x="5961179" y="5638408"/>
                </a:lnTo>
                <a:lnTo>
                  <a:pt x="0" y="56384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 rot="7897044">
            <a:off x="15053922" y="-6095184"/>
            <a:ext cx="7673339" cy="10444950"/>
            <a:chOff x="0" y="0"/>
            <a:chExt cx="6350000" cy="86436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8642350"/>
            </a:xfrm>
            <a:custGeom>
              <a:avLst/>
              <a:gdLst/>
              <a:ahLst/>
              <a:cxnLst/>
              <a:rect l="l" t="t" r="r" b="b"/>
              <a:pathLst>
                <a:path w="6350000" h="864235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F9B3A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89890" y="450850"/>
              <a:ext cx="5570220" cy="7743190"/>
            </a:xfrm>
            <a:custGeom>
              <a:avLst/>
              <a:gdLst/>
              <a:ahLst/>
              <a:cxnLst/>
              <a:rect l="l" t="t" r="r" b="b"/>
              <a:pathLst>
                <a:path w="5570220" h="774319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2"/>
              <a:stretch>
                <a:fillRect l="-19505" r="-19505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flipV="1">
            <a:off x="15283150" y="808320"/>
            <a:ext cx="2125504" cy="2944653"/>
          </a:xfrm>
          <a:custGeom>
            <a:avLst/>
            <a:gdLst/>
            <a:ahLst/>
            <a:cxnLst/>
            <a:rect l="l" t="t" r="r" b="b"/>
            <a:pathLst>
              <a:path w="2125504" h="2944653">
                <a:moveTo>
                  <a:pt x="0" y="2944653"/>
                </a:moveTo>
                <a:lnTo>
                  <a:pt x="2125504" y="2944653"/>
                </a:lnTo>
                <a:lnTo>
                  <a:pt x="2125504" y="0"/>
                </a:lnTo>
                <a:lnTo>
                  <a:pt x="0" y="0"/>
                </a:lnTo>
                <a:lnTo>
                  <a:pt x="0" y="294465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33397">
            <a:off x="15966815" y="8350276"/>
            <a:ext cx="3406700" cy="1121114"/>
          </a:xfrm>
          <a:custGeom>
            <a:avLst/>
            <a:gdLst/>
            <a:ahLst/>
            <a:cxnLst/>
            <a:rect l="l" t="t" r="r" b="b"/>
            <a:pathLst>
              <a:path w="3406700" h="1121114">
                <a:moveTo>
                  <a:pt x="0" y="0"/>
                </a:moveTo>
                <a:lnTo>
                  <a:pt x="3406700" y="0"/>
                </a:lnTo>
                <a:lnTo>
                  <a:pt x="3406700" y="1121114"/>
                </a:lnTo>
                <a:lnTo>
                  <a:pt x="0" y="1121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3301201" y="593315"/>
            <a:ext cx="888542" cy="870771"/>
          </a:xfrm>
          <a:custGeom>
            <a:avLst/>
            <a:gdLst/>
            <a:ahLst/>
            <a:cxnLst/>
            <a:rect l="l" t="t" r="r" b="b"/>
            <a:pathLst>
              <a:path w="888542" h="870771">
                <a:moveTo>
                  <a:pt x="0" y="0"/>
                </a:moveTo>
                <a:lnTo>
                  <a:pt x="888542" y="0"/>
                </a:lnTo>
                <a:lnTo>
                  <a:pt x="888542" y="870770"/>
                </a:lnTo>
                <a:lnTo>
                  <a:pt x="0" y="870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230951" flipH="1">
            <a:off x="7341510" y="7040052"/>
            <a:ext cx="2944767" cy="2553374"/>
          </a:xfrm>
          <a:custGeom>
            <a:avLst/>
            <a:gdLst/>
            <a:ahLst/>
            <a:cxnLst/>
            <a:rect l="l" t="t" r="r" b="b"/>
            <a:pathLst>
              <a:path w="2944767" h="2553374">
                <a:moveTo>
                  <a:pt x="2944767" y="0"/>
                </a:moveTo>
                <a:lnTo>
                  <a:pt x="0" y="0"/>
                </a:lnTo>
                <a:lnTo>
                  <a:pt x="0" y="2553373"/>
                </a:lnTo>
                <a:lnTo>
                  <a:pt x="2944767" y="2553373"/>
                </a:lnTo>
                <a:lnTo>
                  <a:pt x="2944767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 rot="-946990">
            <a:off x="206463" y="554051"/>
            <a:ext cx="2841856" cy="2253355"/>
          </a:xfrm>
          <a:custGeom>
            <a:avLst/>
            <a:gdLst/>
            <a:ahLst/>
            <a:cxnLst/>
            <a:rect l="l" t="t" r="r" b="b"/>
            <a:pathLst>
              <a:path w="2841856" h="2253355">
                <a:moveTo>
                  <a:pt x="0" y="0"/>
                </a:moveTo>
                <a:lnTo>
                  <a:pt x="2841857" y="0"/>
                </a:lnTo>
                <a:lnTo>
                  <a:pt x="2841857" y="2253355"/>
                </a:lnTo>
                <a:lnTo>
                  <a:pt x="0" y="225335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702608" y="8656556"/>
            <a:ext cx="1400713" cy="1334498"/>
          </a:xfrm>
          <a:custGeom>
            <a:avLst/>
            <a:gdLst/>
            <a:ahLst/>
            <a:cxnLst/>
            <a:rect l="l" t="t" r="r" b="b"/>
            <a:pathLst>
              <a:path w="1400713" h="1334498">
                <a:moveTo>
                  <a:pt x="0" y="0"/>
                </a:moveTo>
                <a:lnTo>
                  <a:pt x="1400713" y="0"/>
                </a:lnTo>
                <a:lnTo>
                  <a:pt x="1400713" y="1334498"/>
                </a:lnTo>
                <a:lnTo>
                  <a:pt x="0" y="133449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038549" y="7009826"/>
            <a:ext cx="975199" cy="929098"/>
          </a:xfrm>
          <a:custGeom>
            <a:avLst/>
            <a:gdLst/>
            <a:ahLst/>
            <a:cxnLst/>
            <a:rect l="l" t="t" r="r" b="b"/>
            <a:pathLst>
              <a:path w="975199" h="929098">
                <a:moveTo>
                  <a:pt x="0" y="0"/>
                </a:moveTo>
                <a:lnTo>
                  <a:pt x="975198" y="0"/>
                </a:lnTo>
                <a:lnTo>
                  <a:pt x="975198" y="929099"/>
                </a:lnTo>
                <a:lnTo>
                  <a:pt x="0" y="92909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816167">
            <a:off x="6222452" y="8802556"/>
            <a:ext cx="1400713" cy="1334498"/>
          </a:xfrm>
          <a:custGeom>
            <a:avLst/>
            <a:gdLst/>
            <a:ahLst/>
            <a:cxnLst/>
            <a:rect l="l" t="t" r="r" b="b"/>
            <a:pathLst>
              <a:path w="1400713" h="1334498">
                <a:moveTo>
                  <a:pt x="0" y="0"/>
                </a:moveTo>
                <a:lnTo>
                  <a:pt x="1400713" y="0"/>
                </a:lnTo>
                <a:lnTo>
                  <a:pt x="1400713" y="1334498"/>
                </a:lnTo>
                <a:lnTo>
                  <a:pt x="0" y="133449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820595" y="2716032"/>
            <a:ext cx="590378" cy="578571"/>
          </a:xfrm>
          <a:custGeom>
            <a:avLst/>
            <a:gdLst/>
            <a:ahLst/>
            <a:cxnLst/>
            <a:rect l="l" t="t" r="r" b="b"/>
            <a:pathLst>
              <a:path w="590378" h="578571">
                <a:moveTo>
                  <a:pt x="0" y="0"/>
                </a:moveTo>
                <a:lnTo>
                  <a:pt x="590379" y="0"/>
                </a:lnTo>
                <a:lnTo>
                  <a:pt x="590379" y="578570"/>
                </a:lnTo>
                <a:lnTo>
                  <a:pt x="0" y="57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124627" y="4753566"/>
            <a:ext cx="3185359" cy="3185359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5"/>
              <a:stretch>
                <a:fillRect l="-7798" t="-26195" r="-7143"/>
              </a:stretch>
            </a:blipFill>
            <a:ln w="76200" cap="sq">
              <a:solidFill>
                <a:srgbClr val="E56C73"/>
              </a:solidFill>
              <a:prstDash val="solid"/>
              <a:miter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9779422" y="2633594"/>
            <a:ext cx="3247086" cy="3247086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6"/>
              <a:stretch>
                <a:fillRect t="-14285"/>
              </a:stretch>
            </a:blipFill>
            <a:ln w="76200" cap="sq">
              <a:solidFill>
                <a:srgbClr val="E56C73"/>
              </a:solidFill>
              <a:prstDash val="solid"/>
              <a:miter/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5329160" y="2601715"/>
            <a:ext cx="3310844" cy="331084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7"/>
              <a:stretch>
                <a:fillRect t="-8262" b="-8262"/>
              </a:stretch>
            </a:blipFill>
            <a:ln w="76200" cap="sq">
              <a:solidFill>
                <a:srgbClr val="E56C73"/>
              </a:solidFill>
              <a:prstDash val="solid"/>
              <a:miter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14046990" y="4370949"/>
            <a:ext cx="3247086" cy="3247086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8"/>
              <a:stretch>
                <a:fillRect t="-24208" b="-2550"/>
              </a:stretch>
            </a:blipFill>
            <a:ln w="76200" cap="sq">
              <a:solidFill>
                <a:srgbClr val="E56C73"/>
              </a:solidFill>
              <a:prstDash val="solid"/>
              <a:miter/>
            </a:ln>
          </p:spPr>
        </p:sp>
      </p:grpSp>
      <p:sp>
        <p:nvSpPr>
          <p:cNvPr id="26" name="TextBox 26"/>
          <p:cNvSpPr txBox="1"/>
          <p:nvPr/>
        </p:nvSpPr>
        <p:spPr>
          <a:xfrm>
            <a:off x="5849848" y="1257300"/>
            <a:ext cx="6588304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dirty="0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GROUP MEMBERS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563346" y="8730015"/>
            <a:ext cx="629279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500" dirty="0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01</a:t>
            </a: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15E9955B-0110-B092-690F-2C598EED3C97}"/>
              </a:ext>
            </a:extLst>
          </p:cNvPr>
          <p:cNvSpPr txBox="1"/>
          <p:nvPr/>
        </p:nvSpPr>
        <p:spPr>
          <a:xfrm>
            <a:off x="756873" y="8091654"/>
            <a:ext cx="4775807" cy="514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0702" lvl="1" indent="-415351" algn="l">
              <a:lnSpc>
                <a:spcPts val="3462"/>
              </a:lnSpc>
              <a:buFont typeface="Arial"/>
              <a:buChar char="•"/>
            </a:pPr>
            <a:r>
              <a:rPr lang="en-US" sz="3847" dirty="0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Nol Nol(Leader/Coder)</a:t>
            </a:r>
          </a:p>
        </p:txBody>
      </p:sp>
      <p:sp>
        <p:nvSpPr>
          <p:cNvPr id="29" name="TextBox 20"/>
          <p:cNvSpPr txBox="1"/>
          <p:nvPr/>
        </p:nvSpPr>
        <p:spPr>
          <a:xfrm>
            <a:off x="4378312" y="6040687"/>
            <a:ext cx="4775807" cy="514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0702" lvl="1" indent="-415351" algn="l">
              <a:lnSpc>
                <a:spcPts val="3462"/>
              </a:lnSpc>
              <a:buFont typeface="Arial"/>
              <a:buChar char="•"/>
            </a:pPr>
            <a:r>
              <a:rPr lang="en-US" sz="3847" dirty="0" err="1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Zynnx</a:t>
            </a:r>
            <a:r>
              <a:rPr lang="en-US" sz="3847" dirty="0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(Designer/coder)</a:t>
            </a:r>
          </a:p>
        </p:txBody>
      </p:sp>
      <p:sp>
        <p:nvSpPr>
          <p:cNvPr id="30" name="TextBox 21"/>
          <p:cNvSpPr txBox="1"/>
          <p:nvPr/>
        </p:nvSpPr>
        <p:spPr>
          <a:xfrm>
            <a:off x="8988167" y="5999463"/>
            <a:ext cx="4346391" cy="514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0702" lvl="1" indent="-415351" algn="l">
              <a:lnSpc>
                <a:spcPts val="3462"/>
              </a:lnSpc>
              <a:buFont typeface="Arial"/>
              <a:buChar char="•"/>
            </a:pPr>
            <a:r>
              <a:rPr lang="en-US" sz="3847" dirty="0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Lily(Designer/coder)</a:t>
            </a:r>
          </a:p>
        </p:txBody>
      </p:sp>
      <p:sp>
        <p:nvSpPr>
          <p:cNvPr id="31" name="TextBox 22"/>
          <p:cNvSpPr txBox="1"/>
          <p:nvPr/>
        </p:nvSpPr>
        <p:spPr>
          <a:xfrm>
            <a:off x="12880713" y="7801799"/>
            <a:ext cx="4775807" cy="514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0702" lvl="1" indent="-415351" algn="l">
              <a:lnSpc>
                <a:spcPts val="3462"/>
              </a:lnSpc>
              <a:buFont typeface="Arial"/>
              <a:buChar char="•"/>
            </a:pPr>
            <a:r>
              <a:rPr lang="en-US" sz="3847" dirty="0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Demo(Designer/coder)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29" grpId="0"/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C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592102">
            <a:off x="-3628106" y="-2402960"/>
            <a:ext cx="7256212" cy="6863321"/>
          </a:xfrm>
          <a:custGeom>
            <a:avLst/>
            <a:gdLst/>
            <a:ahLst/>
            <a:cxnLst/>
            <a:rect l="l" t="t" r="r" b="b"/>
            <a:pathLst>
              <a:path w="7256212" h="6863321">
                <a:moveTo>
                  <a:pt x="0" y="0"/>
                </a:moveTo>
                <a:lnTo>
                  <a:pt x="7256212" y="0"/>
                </a:lnTo>
                <a:lnTo>
                  <a:pt x="7256212" y="6863320"/>
                </a:lnTo>
                <a:lnTo>
                  <a:pt x="0" y="686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345902" y="419260"/>
            <a:ext cx="2085531" cy="1986942"/>
          </a:xfrm>
          <a:custGeom>
            <a:avLst/>
            <a:gdLst/>
            <a:ahLst/>
            <a:cxnLst/>
            <a:rect l="l" t="t" r="r" b="b"/>
            <a:pathLst>
              <a:path w="2085531" h="1986942">
                <a:moveTo>
                  <a:pt x="0" y="0"/>
                </a:moveTo>
                <a:lnTo>
                  <a:pt x="2085530" y="0"/>
                </a:lnTo>
                <a:lnTo>
                  <a:pt x="2085530" y="1986942"/>
                </a:lnTo>
                <a:lnTo>
                  <a:pt x="0" y="19869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V="1">
            <a:off x="15283150" y="808320"/>
            <a:ext cx="2125504" cy="2944653"/>
          </a:xfrm>
          <a:custGeom>
            <a:avLst/>
            <a:gdLst/>
            <a:ahLst/>
            <a:cxnLst/>
            <a:rect l="l" t="t" r="r" b="b"/>
            <a:pathLst>
              <a:path w="2125504" h="2944653">
                <a:moveTo>
                  <a:pt x="0" y="2944653"/>
                </a:moveTo>
                <a:lnTo>
                  <a:pt x="2125504" y="2944653"/>
                </a:lnTo>
                <a:lnTo>
                  <a:pt x="2125504" y="0"/>
                </a:lnTo>
                <a:lnTo>
                  <a:pt x="0" y="0"/>
                </a:lnTo>
                <a:lnTo>
                  <a:pt x="0" y="294465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2592102">
            <a:off x="14816052" y="6813549"/>
            <a:ext cx="7256212" cy="6863321"/>
          </a:xfrm>
          <a:custGeom>
            <a:avLst/>
            <a:gdLst/>
            <a:ahLst/>
            <a:cxnLst/>
            <a:rect l="l" t="t" r="r" b="b"/>
            <a:pathLst>
              <a:path w="7256212" h="6863321">
                <a:moveTo>
                  <a:pt x="0" y="0"/>
                </a:moveTo>
                <a:lnTo>
                  <a:pt x="7256212" y="0"/>
                </a:lnTo>
                <a:lnTo>
                  <a:pt x="7256212" y="6863321"/>
                </a:lnTo>
                <a:lnTo>
                  <a:pt x="0" y="6863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33397">
            <a:off x="15966815" y="8350276"/>
            <a:ext cx="3406700" cy="1121114"/>
          </a:xfrm>
          <a:custGeom>
            <a:avLst/>
            <a:gdLst/>
            <a:ahLst/>
            <a:cxnLst/>
            <a:rect l="l" t="t" r="r" b="b"/>
            <a:pathLst>
              <a:path w="3406700" h="1121114">
                <a:moveTo>
                  <a:pt x="0" y="0"/>
                </a:moveTo>
                <a:lnTo>
                  <a:pt x="3406700" y="0"/>
                </a:lnTo>
                <a:lnTo>
                  <a:pt x="3406700" y="1121114"/>
                </a:lnTo>
                <a:lnTo>
                  <a:pt x="0" y="11211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571265">
            <a:off x="6294824" y="1112397"/>
            <a:ext cx="6933386" cy="9802988"/>
          </a:xfrm>
          <a:custGeom>
            <a:avLst/>
            <a:gdLst/>
            <a:ahLst/>
            <a:cxnLst/>
            <a:rect l="l" t="t" r="r" b="b"/>
            <a:pathLst>
              <a:path w="6933386" h="9802988">
                <a:moveTo>
                  <a:pt x="0" y="0"/>
                </a:moveTo>
                <a:lnTo>
                  <a:pt x="6933386" y="0"/>
                </a:lnTo>
                <a:lnTo>
                  <a:pt x="6933386" y="9802988"/>
                </a:lnTo>
                <a:lnTo>
                  <a:pt x="0" y="98029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5400000">
            <a:off x="5794610" y="1298061"/>
            <a:ext cx="6698780" cy="9471282"/>
          </a:xfrm>
          <a:custGeom>
            <a:avLst/>
            <a:gdLst/>
            <a:ahLst/>
            <a:cxnLst/>
            <a:rect l="l" t="t" r="r" b="b"/>
            <a:pathLst>
              <a:path w="6698780" h="9471282">
                <a:moveTo>
                  <a:pt x="0" y="0"/>
                </a:moveTo>
                <a:lnTo>
                  <a:pt x="6698780" y="0"/>
                </a:lnTo>
                <a:lnTo>
                  <a:pt x="6698780" y="9471282"/>
                </a:lnTo>
                <a:lnTo>
                  <a:pt x="0" y="94712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414434" y="5235495"/>
            <a:ext cx="917311" cy="898965"/>
          </a:xfrm>
          <a:custGeom>
            <a:avLst/>
            <a:gdLst/>
            <a:ahLst/>
            <a:cxnLst/>
            <a:rect l="l" t="t" r="r" b="b"/>
            <a:pathLst>
              <a:path w="917311" h="898965">
                <a:moveTo>
                  <a:pt x="0" y="0"/>
                </a:moveTo>
                <a:lnTo>
                  <a:pt x="917311" y="0"/>
                </a:lnTo>
                <a:lnTo>
                  <a:pt x="917311" y="898965"/>
                </a:lnTo>
                <a:lnTo>
                  <a:pt x="0" y="8989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11953" y="808320"/>
            <a:ext cx="1233494" cy="1208824"/>
          </a:xfrm>
          <a:custGeom>
            <a:avLst/>
            <a:gdLst/>
            <a:ahLst/>
            <a:cxnLst/>
            <a:rect l="l" t="t" r="r" b="b"/>
            <a:pathLst>
              <a:path w="1233494" h="1208824">
                <a:moveTo>
                  <a:pt x="0" y="0"/>
                </a:moveTo>
                <a:lnTo>
                  <a:pt x="1233494" y="0"/>
                </a:lnTo>
                <a:lnTo>
                  <a:pt x="1233494" y="1208823"/>
                </a:lnTo>
                <a:lnTo>
                  <a:pt x="0" y="120882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363394" y="4400580"/>
            <a:ext cx="5215886" cy="586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01"/>
              </a:lnSpc>
            </a:pPr>
            <a:r>
              <a:rPr lang="en-US" sz="6000" dirty="0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Cupid’s bakery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849848" y="1257300"/>
            <a:ext cx="7223545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dirty="0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CUPID’S BAKERY WEBSITE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563346" y="8730015"/>
            <a:ext cx="629279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500" dirty="0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02</a:t>
            </a:r>
          </a:p>
        </p:txBody>
      </p:sp>
      <p:sp>
        <p:nvSpPr>
          <p:cNvPr id="14" name="Freeform 14"/>
          <p:cNvSpPr/>
          <p:nvPr/>
        </p:nvSpPr>
        <p:spPr>
          <a:xfrm rot="-1216948">
            <a:off x="328766" y="1403850"/>
            <a:ext cx="2633361" cy="2621579"/>
          </a:xfrm>
          <a:custGeom>
            <a:avLst/>
            <a:gdLst/>
            <a:ahLst/>
            <a:cxnLst/>
            <a:rect l="l" t="t" r="r" b="b"/>
            <a:pathLst>
              <a:path w="2633361" h="2621579">
                <a:moveTo>
                  <a:pt x="0" y="0"/>
                </a:moveTo>
                <a:lnTo>
                  <a:pt x="2633361" y="0"/>
                </a:lnTo>
                <a:lnTo>
                  <a:pt x="2633361" y="2621579"/>
                </a:lnTo>
                <a:lnTo>
                  <a:pt x="0" y="262157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-796922">
            <a:off x="1925039" y="275064"/>
            <a:ext cx="2789278" cy="2758694"/>
          </a:xfrm>
          <a:custGeom>
            <a:avLst/>
            <a:gdLst/>
            <a:ahLst/>
            <a:cxnLst/>
            <a:rect l="l" t="t" r="r" b="b"/>
            <a:pathLst>
              <a:path w="2789278" h="2758694">
                <a:moveTo>
                  <a:pt x="0" y="0"/>
                </a:moveTo>
                <a:lnTo>
                  <a:pt x="2789278" y="0"/>
                </a:lnTo>
                <a:lnTo>
                  <a:pt x="2789278" y="2758694"/>
                </a:lnTo>
                <a:lnTo>
                  <a:pt x="0" y="2758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6535" y="7496764"/>
            <a:ext cx="1764330" cy="1680925"/>
          </a:xfrm>
          <a:custGeom>
            <a:avLst/>
            <a:gdLst/>
            <a:ahLst/>
            <a:cxnLst/>
            <a:rect l="l" t="t" r="r" b="b"/>
            <a:pathLst>
              <a:path w="1764330" h="1680925">
                <a:moveTo>
                  <a:pt x="0" y="0"/>
                </a:moveTo>
                <a:lnTo>
                  <a:pt x="1764330" y="0"/>
                </a:lnTo>
                <a:lnTo>
                  <a:pt x="1764330" y="1680926"/>
                </a:lnTo>
                <a:lnTo>
                  <a:pt x="0" y="168092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flipV="1">
            <a:off x="1645447" y="6767764"/>
            <a:ext cx="1477870" cy="2047427"/>
          </a:xfrm>
          <a:custGeom>
            <a:avLst/>
            <a:gdLst/>
            <a:ahLst/>
            <a:cxnLst/>
            <a:rect l="l" t="t" r="r" b="b"/>
            <a:pathLst>
              <a:path w="1477870" h="2047427">
                <a:moveTo>
                  <a:pt x="0" y="2047427"/>
                </a:moveTo>
                <a:lnTo>
                  <a:pt x="1477870" y="2047427"/>
                </a:lnTo>
                <a:lnTo>
                  <a:pt x="1477870" y="0"/>
                </a:lnTo>
                <a:lnTo>
                  <a:pt x="0" y="0"/>
                </a:lnTo>
                <a:lnTo>
                  <a:pt x="0" y="204742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8D7F4661-7C3D-B6E1-7A31-29B6D5F76DEA}"/>
              </a:ext>
            </a:extLst>
          </p:cNvPr>
          <p:cNvSpPr txBox="1"/>
          <p:nvPr/>
        </p:nvSpPr>
        <p:spPr>
          <a:xfrm>
            <a:off x="4892182" y="5740306"/>
            <a:ext cx="8811959" cy="10150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01"/>
              </a:lnSpc>
            </a:pPr>
            <a:r>
              <a:rPr lang="en-US" sz="4800" dirty="0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The website you can order testy &amp; sweet cakes, many types of desserts and drinks </a:t>
            </a:r>
          </a:p>
        </p:txBody>
      </p:sp>
      <p:sp>
        <p:nvSpPr>
          <p:cNvPr id="19" name="TextBox 11">
            <a:extLst>
              <a:ext uri="{FF2B5EF4-FFF2-40B4-BE49-F238E27FC236}">
                <a16:creationId xmlns:a16="http://schemas.microsoft.com/office/drawing/2014/main" id="{3C1A8656-56F9-BA63-122C-17F30E0D4C9B}"/>
              </a:ext>
            </a:extLst>
          </p:cNvPr>
          <p:cNvSpPr txBox="1"/>
          <p:nvPr/>
        </p:nvSpPr>
        <p:spPr>
          <a:xfrm>
            <a:off x="7764427" y="7303142"/>
            <a:ext cx="2857118" cy="5318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01"/>
              </a:lnSpc>
            </a:pPr>
            <a:r>
              <a:rPr lang="en-US" sz="4800" dirty="0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˚</a:t>
            </a:r>
            <a:r>
              <a:rPr lang="en-US" sz="4800" dirty="0" err="1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ʚ♡ɞ</a:t>
            </a:r>
            <a:r>
              <a:rPr lang="en-US" sz="4800" dirty="0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˚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CD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2DB456-8CB5-05C5-76EC-B951C662AD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FB8C6FE-59E6-482F-1389-290846D8DD39}"/>
              </a:ext>
            </a:extLst>
          </p:cNvPr>
          <p:cNvSpPr/>
          <p:nvPr/>
        </p:nvSpPr>
        <p:spPr>
          <a:xfrm rot="2592102">
            <a:off x="-3628106" y="-2402960"/>
            <a:ext cx="7256212" cy="6863321"/>
          </a:xfrm>
          <a:custGeom>
            <a:avLst/>
            <a:gdLst/>
            <a:ahLst/>
            <a:cxnLst/>
            <a:rect l="l" t="t" r="r" b="b"/>
            <a:pathLst>
              <a:path w="7256212" h="6863321">
                <a:moveTo>
                  <a:pt x="0" y="0"/>
                </a:moveTo>
                <a:lnTo>
                  <a:pt x="7256212" y="0"/>
                </a:lnTo>
                <a:lnTo>
                  <a:pt x="7256212" y="6863320"/>
                </a:lnTo>
                <a:lnTo>
                  <a:pt x="0" y="6863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28100963-EF79-380C-5BEA-446D0774F9D4}"/>
              </a:ext>
            </a:extLst>
          </p:cNvPr>
          <p:cNvSpPr/>
          <p:nvPr/>
        </p:nvSpPr>
        <p:spPr>
          <a:xfrm>
            <a:off x="16345902" y="419260"/>
            <a:ext cx="2085531" cy="1986942"/>
          </a:xfrm>
          <a:custGeom>
            <a:avLst/>
            <a:gdLst/>
            <a:ahLst/>
            <a:cxnLst/>
            <a:rect l="l" t="t" r="r" b="b"/>
            <a:pathLst>
              <a:path w="2085531" h="1986942">
                <a:moveTo>
                  <a:pt x="0" y="0"/>
                </a:moveTo>
                <a:lnTo>
                  <a:pt x="2085530" y="0"/>
                </a:lnTo>
                <a:lnTo>
                  <a:pt x="2085530" y="1986942"/>
                </a:lnTo>
                <a:lnTo>
                  <a:pt x="0" y="19869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EC5547B-B540-AE3F-3E5D-9698E799587C}"/>
              </a:ext>
            </a:extLst>
          </p:cNvPr>
          <p:cNvSpPr/>
          <p:nvPr/>
        </p:nvSpPr>
        <p:spPr>
          <a:xfrm flipV="1">
            <a:off x="15283150" y="808320"/>
            <a:ext cx="2125504" cy="2944653"/>
          </a:xfrm>
          <a:custGeom>
            <a:avLst/>
            <a:gdLst/>
            <a:ahLst/>
            <a:cxnLst/>
            <a:rect l="l" t="t" r="r" b="b"/>
            <a:pathLst>
              <a:path w="2125504" h="2944653">
                <a:moveTo>
                  <a:pt x="0" y="2944653"/>
                </a:moveTo>
                <a:lnTo>
                  <a:pt x="2125504" y="2944653"/>
                </a:lnTo>
                <a:lnTo>
                  <a:pt x="2125504" y="0"/>
                </a:lnTo>
                <a:lnTo>
                  <a:pt x="0" y="0"/>
                </a:lnTo>
                <a:lnTo>
                  <a:pt x="0" y="294465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F869B18-09F7-AC3B-6859-7ED8C41998F3}"/>
              </a:ext>
            </a:extLst>
          </p:cNvPr>
          <p:cNvSpPr/>
          <p:nvPr/>
        </p:nvSpPr>
        <p:spPr>
          <a:xfrm rot="2592102">
            <a:off x="14816052" y="6813549"/>
            <a:ext cx="7256212" cy="6863321"/>
          </a:xfrm>
          <a:custGeom>
            <a:avLst/>
            <a:gdLst/>
            <a:ahLst/>
            <a:cxnLst/>
            <a:rect l="l" t="t" r="r" b="b"/>
            <a:pathLst>
              <a:path w="7256212" h="6863321">
                <a:moveTo>
                  <a:pt x="0" y="0"/>
                </a:moveTo>
                <a:lnTo>
                  <a:pt x="7256212" y="0"/>
                </a:lnTo>
                <a:lnTo>
                  <a:pt x="7256212" y="6863321"/>
                </a:lnTo>
                <a:lnTo>
                  <a:pt x="0" y="68633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766ED375-8E72-575E-9E6E-22B601BA3AC3}"/>
              </a:ext>
            </a:extLst>
          </p:cNvPr>
          <p:cNvSpPr/>
          <p:nvPr/>
        </p:nvSpPr>
        <p:spPr>
          <a:xfrm rot="233397">
            <a:off x="15966815" y="8350276"/>
            <a:ext cx="3406700" cy="1121114"/>
          </a:xfrm>
          <a:custGeom>
            <a:avLst/>
            <a:gdLst/>
            <a:ahLst/>
            <a:cxnLst/>
            <a:rect l="l" t="t" r="r" b="b"/>
            <a:pathLst>
              <a:path w="3406700" h="1121114">
                <a:moveTo>
                  <a:pt x="0" y="0"/>
                </a:moveTo>
                <a:lnTo>
                  <a:pt x="3406700" y="0"/>
                </a:lnTo>
                <a:lnTo>
                  <a:pt x="3406700" y="1121114"/>
                </a:lnTo>
                <a:lnTo>
                  <a:pt x="0" y="112111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00607EA5-26B2-ADE2-7FAD-E79A64C81D23}"/>
              </a:ext>
            </a:extLst>
          </p:cNvPr>
          <p:cNvSpPr/>
          <p:nvPr/>
        </p:nvSpPr>
        <p:spPr>
          <a:xfrm rot="5571265">
            <a:off x="6294824" y="1112397"/>
            <a:ext cx="6933386" cy="9802988"/>
          </a:xfrm>
          <a:custGeom>
            <a:avLst/>
            <a:gdLst/>
            <a:ahLst/>
            <a:cxnLst/>
            <a:rect l="l" t="t" r="r" b="b"/>
            <a:pathLst>
              <a:path w="6933386" h="9802988">
                <a:moveTo>
                  <a:pt x="0" y="0"/>
                </a:moveTo>
                <a:lnTo>
                  <a:pt x="6933386" y="0"/>
                </a:lnTo>
                <a:lnTo>
                  <a:pt x="6933386" y="9802988"/>
                </a:lnTo>
                <a:lnTo>
                  <a:pt x="0" y="98029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61E6420-949A-D5EB-79F1-FC03A90C3BFC}"/>
              </a:ext>
            </a:extLst>
          </p:cNvPr>
          <p:cNvSpPr/>
          <p:nvPr/>
        </p:nvSpPr>
        <p:spPr>
          <a:xfrm rot="5400000">
            <a:off x="5794610" y="1347000"/>
            <a:ext cx="6698780" cy="9471282"/>
          </a:xfrm>
          <a:custGeom>
            <a:avLst/>
            <a:gdLst/>
            <a:ahLst/>
            <a:cxnLst/>
            <a:rect l="l" t="t" r="r" b="b"/>
            <a:pathLst>
              <a:path w="6698780" h="9471282">
                <a:moveTo>
                  <a:pt x="0" y="0"/>
                </a:moveTo>
                <a:lnTo>
                  <a:pt x="6698780" y="0"/>
                </a:lnTo>
                <a:lnTo>
                  <a:pt x="6698780" y="9471282"/>
                </a:lnTo>
                <a:lnTo>
                  <a:pt x="0" y="94712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10E9E6DC-B9C1-A68E-FE25-BF81428C2103}"/>
              </a:ext>
            </a:extLst>
          </p:cNvPr>
          <p:cNvSpPr/>
          <p:nvPr/>
        </p:nvSpPr>
        <p:spPr>
          <a:xfrm>
            <a:off x="414434" y="5235495"/>
            <a:ext cx="917311" cy="898965"/>
          </a:xfrm>
          <a:custGeom>
            <a:avLst/>
            <a:gdLst/>
            <a:ahLst/>
            <a:cxnLst/>
            <a:rect l="l" t="t" r="r" b="b"/>
            <a:pathLst>
              <a:path w="917311" h="898965">
                <a:moveTo>
                  <a:pt x="0" y="0"/>
                </a:moveTo>
                <a:lnTo>
                  <a:pt x="917311" y="0"/>
                </a:lnTo>
                <a:lnTo>
                  <a:pt x="917311" y="898965"/>
                </a:lnTo>
                <a:lnTo>
                  <a:pt x="0" y="8989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8E6945C4-6B56-97A8-03AF-0C509442A7B7}"/>
              </a:ext>
            </a:extLst>
          </p:cNvPr>
          <p:cNvSpPr/>
          <p:nvPr/>
        </p:nvSpPr>
        <p:spPr>
          <a:xfrm>
            <a:off x="411953" y="808320"/>
            <a:ext cx="1233494" cy="1208824"/>
          </a:xfrm>
          <a:custGeom>
            <a:avLst/>
            <a:gdLst/>
            <a:ahLst/>
            <a:cxnLst/>
            <a:rect l="l" t="t" r="r" b="b"/>
            <a:pathLst>
              <a:path w="1233494" h="1208824">
                <a:moveTo>
                  <a:pt x="0" y="0"/>
                </a:moveTo>
                <a:lnTo>
                  <a:pt x="1233494" y="0"/>
                </a:lnTo>
                <a:lnTo>
                  <a:pt x="1233494" y="1208823"/>
                </a:lnTo>
                <a:lnTo>
                  <a:pt x="0" y="120882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ED6F3686-8CDB-F0F0-9B5D-C4381F646DBB}"/>
              </a:ext>
            </a:extLst>
          </p:cNvPr>
          <p:cNvSpPr txBox="1"/>
          <p:nvPr/>
        </p:nvSpPr>
        <p:spPr>
          <a:xfrm>
            <a:off x="6341622" y="4027791"/>
            <a:ext cx="5215886" cy="5866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01"/>
              </a:lnSpc>
            </a:pPr>
            <a:r>
              <a:rPr lang="en-US" sz="6000" dirty="0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Apps and websites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191E6B48-D1A1-12A2-70B7-06AC9E7C2638}"/>
              </a:ext>
            </a:extLst>
          </p:cNvPr>
          <p:cNvSpPr txBox="1"/>
          <p:nvPr/>
        </p:nvSpPr>
        <p:spPr>
          <a:xfrm>
            <a:off x="5849848" y="1257300"/>
            <a:ext cx="7223545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dirty="0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References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3D41395-AABB-0DDA-3DAD-C8E1AEE1EEE1}"/>
              </a:ext>
            </a:extLst>
          </p:cNvPr>
          <p:cNvSpPr txBox="1"/>
          <p:nvPr/>
        </p:nvSpPr>
        <p:spPr>
          <a:xfrm>
            <a:off x="16563346" y="8730015"/>
            <a:ext cx="629279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500" dirty="0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02</a:t>
            </a:r>
          </a:p>
        </p:txBody>
      </p:sp>
      <p:sp>
        <p:nvSpPr>
          <p:cNvPr id="14" name="Freeform 14">
            <a:extLst>
              <a:ext uri="{FF2B5EF4-FFF2-40B4-BE49-F238E27FC236}">
                <a16:creationId xmlns:a16="http://schemas.microsoft.com/office/drawing/2014/main" id="{6C7599BA-F5B1-BCED-5C52-B59BB22A613B}"/>
              </a:ext>
            </a:extLst>
          </p:cNvPr>
          <p:cNvSpPr/>
          <p:nvPr/>
        </p:nvSpPr>
        <p:spPr>
          <a:xfrm rot="-1216948">
            <a:off x="328766" y="1403850"/>
            <a:ext cx="2633361" cy="2621579"/>
          </a:xfrm>
          <a:custGeom>
            <a:avLst/>
            <a:gdLst/>
            <a:ahLst/>
            <a:cxnLst/>
            <a:rect l="l" t="t" r="r" b="b"/>
            <a:pathLst>
              <a:path w="2633361" h="2621579">
                <a:moveTo>
                  <a:pt x="0" y="0"/>
                </a:moveTo>
                <a:lnTo>
                  <a:pt x="2633361" y="0"/>
                </a:lnTo>
                <a:lnTo>
                  <a:pt x="2633361" y="2621579"/>
                </a:lnTo>
                <a:lnTo>
                  <a:pt x="0" y="2621579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5" name="Freeform 15">
            <a:extLst>
              <a:ext uri="{FF2B5EF4-FFF2-40B4-BE49-F238E27FC236}">
                <a16:creationId xmlns:a16="http://schemas.microsoft.com/office/drawing/2014/main" id="{FB17F4CF-362C-C0A6-294A-272FC50B4ED1}"/>
              </a:ext>
            </a:extLst>
          </p:cNvPr>
          <p:cNvSpPr/>
          <p:nvPr/>
        </p:nvSpPr>
        <p:spPr>
          <a:xfrm rot="-796922">
            <a:off x="1925039" y="275064"/>
            <a:ext cx="2789278" cy="2758694"/>
          </a:xfrm>
          <a:custGeom>
            <a:avLst/>
            <a:gdLst/>
            <a:ahLst/>
            <a:cxnLst/>
            <a:rect l="l" t="t" r="r" b="b"/>
            <a:pathLst>
              <a:path w="2789278" h="2758694">
                <a:moveTo>
                  <a:pt x="0" y="0"/>
                </a:moveTo>
                <a:lnTo>
                  <a:pt x="2789278" y="0"/>
                </a:lnTo>
                <a:lnTo>
                  <a:pt x="2789278" y="2758694"/>
                </a:lnTo>
                <a:lnTo>
                  <a:pt x="0" y="275869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9E0019CB-7BCC-3513-D236-EA90814BACE0}"/>
              </a:ext>
            </a:extLst>
          </p:cNvPr>
          <p:cNvSpPr/>
          <p:nvPr/>
        </p:nvSpPr>
        <p:spPr>
          <a:xfrm>
            <a:off x="146535" y="7496764"/>
            <a:ext cx="1764330" cy="1680925"/>
          </a:xfrm>
          <a:custGeom>
            <a:avLst/>
            <a:gdLst/>
            <a:ahLst/>
            <a:cxnLst/>
            <a:rect l="l" t="t" r="r" b="b"/>
            <a:pathLst>
              <a:path w="1764330" h="1680925">
                <a:moveTo>
                  <a:pt x="0" y="0"/>
                </a:moveTo>
                <a:lnTo>
                  <a:pt x="1764330" y="0"/>
                </a:lnTo>
                <a:lnTo>
                  <a:pt x="1764330" y="1680926"/>
                </a:lnTo>
                <a:lnTo>
                  <a:pt x="0" y="168092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E2291B5B-AD17-5A81-AC50-948BA6D53BE6}"/>
              </a:ext>
            </a:extLst>
          </p:cNvPr>
          <p:cNvSpPr/>
          <p:nvPr/>
        </p:nvSpPr>
        <p:spPr>
          <a:xfrm flipV="1">
            <a:off x="1645447" y="6767764"/>
            <a:ext cx="1477870" cy="2047427"/>
          </a:xfrm>
          <a:custGeom>
            <a:avLst/>
            <a:gdLst/>
            <a:ahLst/>
            <a:cxnLst/>
            <a:rect l="l" t="t" r="r" b="b"/>
            <a:pathLst>
              <a:path w="1477870" h="2047427">
                <a:moveTo>
                  <a:pt x="0" y="2047427"/>
                </a:moveTo>
                <a:lnTo>
                  <a:pt x="1477870" y="2047427"/>
                </a:lnTo>
                <a:lnTo>
                  <a:pt x="1477870" y="0"/>
                </a:lnTo>
                <a:lnTo>
                  <a:pt x="0" y="0"/>
                </a:lnTo>
                <a:lnTo>
                  <a:pt x="0" y="204742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AF01F71E-893B-14A1-9E0A-411898322048}"/>
              </a:ext>
            </a:extLst>
          </p:cNvPr>
          <p:cNvSpPr txBox="1"/>
          <p:nvPr/>
        </p:nvSpPr>
        <p:spPr>
          <a:xfrm>
            <a:off x="2541501" y="5121579"/>
            <a:ext cx="8811959" cy="3908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01"/>
              </a:lnSpc>
            </a:pPr>
            <a:r>
              <a:rPr lang="en-US" sz="5400" dirty="0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Canva</a:t>
            </a:r>
          </a:p>
          <a:p>
            <a:pPr algn="ctr">
              <a:lnSpc>
                <a:spcPts val="3701"/>
              </a:lnSpc>
            </a:pPr>
            <a:r>
              <a:rPr lang="en-US" sz="5400" dirty="0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ChatGPT</a:t>
            </a:r>
          </a:p>
          <a:p>
            <a:pPr algn="ctr">
              <a:lnSpc>
                <a:spcPts val="3701"/>
              </a:lnSpc>
            </a:pPr>
            <a:r>
              <a:rPr lang="en-US" sz="5400" dirty="0" err="1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Youtube</a:t>
            </a:r>
            <a:endParaRPr lang="en-US" sz="5400" dirty="0">
              <a:solidFill>
                <a:srgbClr val="50291C"/>
              </a:solidFill>
              <a:latin typeface="KG Primary Penmanship"/>
              <a:ea typeface="KG Primary Penmanship"/>
              <a:cs typeface="KG Primary Penmanship"/>
              <a:sym typeface="KG Primary Penmanship"/>
            </a:endParaRPr>
          </a:p>
          <a:p>
            <a:pPr algn="ctr">
              <a:lnSpc>
                <a:spcPts val="3701"/>
              </a:lnSpc>
            </a:pPr>
            <a:r>
              <a:rPr lang="en-US" sz="5400" dirty="0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Pinterest</a:t>
            </a:r>
          </a:p>
          <a:p>
            <a:pPr algn="ctr">
              <a:lnSpc>
                <a:spcPts val="3701"/>
              </a:lnSpc>
            </a:pPr>
            <a:r>
              <a:rPr lang="en-US" sz="5400" dirty="0" err="1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Winkapp</a:t>
            </a:r>
            <a:endParaRPr lang="en-US" sz="5400" dirty="0">
              <a:solidFill>
                <a:srgbClr val="50291C"/>
              </a:solidFill>
              <a:latin typeface="KG Primary Penmanship"/>
              <a:ea typeface="KG Primary Penmanship"/>
              <a:cs typeface="KG Primary Penmanship"/>
              <a:sym typeface="KG Primary Penmanship"/>
            </a:endParaRPr>
          </a:p>
          <a:p>
            <a:pPr algn="ctr">
              <a:lnSpc>
                <a:spcPts val="3701"/>
              </a:lnSpc>
            </a:pPr>
            <a:r>
              <a:rPr lang="en-US" sz="5400" dirty="0" err="1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Uifresh</a:t>
            </a:r>
            <a:endParaRPr lang="en-US" sz="5400" dirty="0">
              <a:solidFill>
                <a:srgbClr val="50291C"/>
              </a:solidFill>
              <a:latin typeface="KG Primary Penmanship"/>
              <a:ea typeface="KG Primary Penmanship"/>
              <a:cs typeface="KG Primary Penmanship"/>
              <a:sym typeface="KG Primary Penmanship"/>
            </a:endParaRPr>
          </a:p>
          <a:p>
            <a:pPr algn="ctr">
              <a:lnSpc>
                <a:spcPts val="3701"/>
              </a:lnSpc>
            </a:pPr>
            <a:endParaRPr lang="en-US" sz="5400" dirty="0">
              <a:solidFill>
                <a:srgbClr val="50291C"/>
              </a:solidFill>
              <a:latin typeface="KG Primary Penmanship"/>
              <a:ea typeface="KG Primary Penmanship"/>
              <a:cs typeface="KG Primary Penmanship"/>
              <a:sym typeface="KG Primary Penmanship"/>
            </a:endParaRPr>
          </a:p>
          <a:p>
            <a:pPr algn="ctr">
              <a:lnSpc>
                <a:spcPts val="3701"/>
              </a:lnSpc>
            </a:pPr>
            <a:endParaRPr lang="en-US" sz="5400" dirty="0">
              <a:solidFill>
                <a:srgbClr val="50291C"/>
              </a:solidFill>
              <a:latin typeface="KG Primary Penmanship"/>
              <a:ea typeface="KG Primary Penmanship"/>
              <a:cs typeface="KG Primary Penmanship"/>
              <a:sym typeface="KG Primary Penmanship"/>
            </a:endParaRPr>
          </a:p>
        </p:txBody>
      </p:sp>
      <p:sp>
        <p:nvSpPr>
          <p:cNvPr id="21" name="TextBox 11">
            <a:extLst>
              <a:ext uri="{FF2B5EF4-FFF2-40B4-BE49-F238E27FC236}">
                <a16:creationId xmlns:a16="http://schemas.microsoft.com/office/drawing/2014/main" id="{3272E820-90B8-EF89-ECF6-9AE18A12627F}"/>
              </a:ext>
            </a:extLst>
          </p:cNvPr>
          <p:cNvSpPr txBox="1"/>
          <p:nvPr/>
        </p:nvSpPr>
        <p:spPr>
          <a:xfrm>
            <a:off x="7367898" y="5801732"/>
            <a:ext cx="6668630" cy="10381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01"/>
              </a:lnSpc>
            </a:pPr>
            <a:r>
              <a:rPr lang="en-US" sz="5400" dirty="0" err="1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Crumbl</a:t>
            </a:r>
            <a:r>
              <a:rPr lang="en-US" sz="5400" dirty="0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cookies</a:t>
            </a:r>
          </a:p>
          <a:p>
            <a:pPr algn="ctr">
              <a:lnSpc>
                <a:spcPts val="3701"/>
              </a:lnSpc>
            </a:pPr>
            <a:r>
              <a:rPr lang="en-US" sz="5400" dirty="0" err="1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Chubbies</a:t>
            </a:r>
            <a:r>
              <a:rPr lang="en-US" sz="5400" dirty="0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by ash</a:t>
            </a:r>
          </a:p>
        </p:txBody>
      </p:sp>
    </p:spTree>
    <p:extLst>
      <p:ext uri="{BB962C8B-B14F-4D97-AF65-F5344CB8AC3E}">
        <p14:creationId xmlns:p14="http://schemas.microsoft.com/office/powerpoint/2010/main" val="459292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8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DC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251259">
            <a:off x="-1865879" y="-3383424"/>
            <a:ext cx="6946386" cy="6570271"/>
          </a:xfrm>
          <a:custGeom>
            <a:avLst/>
            <a:gdLst/>
            <a:ahLst/>
            <a:cxnLst/>
            <a:rect l="l" t="t" r="r" b="b"/>
            <a:pathLst>
              <a:path w="6946386" h="6570271">
                <a:moveTo>
                  <a:pt x="0" y="0"/>
                </a:moveTo>
                <a:lnTo>
                  <a:pt x="6946386" y="0"/>
                </a:lnTo>
                <a:lnTo>
                  <a:pt x="6946386" y="6570271"/>
                </a:lnTo>
                <a:lnTo>
                  <a:pt x="0" y="65702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33397">
            <a:off x="15966815" y="8350276"/>
            <a:ext cx="3406700" cy="1121114"/>
          </a:xfrm>
          <a:custGeom>
            <a:avLst/>
            <a:gdLst/>
            <a:ahLst/>
            <a:cxnLst/>
            <a:rect l="l" t="t" r="r" b="b"/>
            <a:pathLst>
              <a:path w="3406700" h="1121114">
                <a:moveTo>
                  <a:pt x="0" y="0"/>
                </a:moveTo>
                <a:lnTo>
                  <a:pt x="3406700" y="0"/>
                </a:lnTo>
                <a:lnTo>
                  <a:pt x="3406700" y="1121114"/>
                </a:lnTo>
                <a:lnTo>
                  <a:pt x="0" y="11211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62027" y="4244535"/>
            <a:ext cx="917311" cy="898965"/>
          </a:xfrm>
          <a:custGeom>
            <a:avLst/>
            <a:gdLst/>
            <a:ahLst/>
            <a:cxnLst/>
            <a:rect l="l" t="t" r="r" b="b"/>
            <a:pathLst>
              <a:path w="917311" h="898965">
                <a:moveTo>
                  <a:pt x="0" y="0"/>
                </a:moveTo>
                <a:lnTo>
                  <a:pt x="917311" y="0"/>
                </a:lnTo>
                <a:lnTo>
                  <a:pt x="917311" y="898965"/>
                </a:lnTo>
                <a:lnTo>
                  <a:pt x="0" y="8989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527860" y="1962150"/>
            <a:ext cx="1123180" cy="1100716"/>
          </a:xfrm>
          <a:custGeom>
            <a:avLst/>
            <a:gdLst/>
            <a:ahLst/>
            <a:cxnLst/>
            <a:rect l="l" t="t" r="r" b="b"/>
            <a:pathLst>
              <a:path w="1123180" h="1100716">
                <a:moveTo>
                  <a:pt x="0" y="0"/>
                </a:moveTo>
                <a:lnTo>
                  <a:pt x="1123180" y="0"/>
                </a:lnTo>
                <a:lnTo>
                  <a:pt x="1123180" y="1100716"/>
                </a:lnTo>
                <a:lnTo>
                  <a:pt x="0" y="11007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643874" y="3723669"/>
            <a:ext cx="7315200" cy="4030010"/>
          </a:xfrm>
          <a:custGeom>
            <a:avLst/>
            <a:gdLst/>
            <a:ahLst/>
            <a:cxnLst/>
            <a:rect l="l" t="t" r="r" b="b"/>
            <a:pathLst>
              <a:path w="7315200" h="4030010">
                <a:moveTo>
                  <a:pt x="0" y="0"/>
                </a:moveTo>
                <a:lnTo>
                  <a:pt x="7315200" y="0"/>
                </a:lnTo>
                <a:lnTo>
                  <a:pt x="7315200" y="4030010"/>
                </a:lnTo>
                <a:lnTo>
                  <a:pt x="0" y="40300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328926" y="3723669"/>
            <a:ext cx="7315200" cy="4030010"/>
          </a:xfrm>
          <a:custGeom>
            <a:avLst/>
            <a:gdLst/>
            <a:ahLst/>
            <a:cxnLst/>
            <a:rect l="l" t="t" r="r" b="b"/>
            <a:pathLst>
              <a:path w="7315200" h="4030010">
                <a:moveTo>
                  <a:pt x="0" y="0"/>
                </a:moveTo>
                <a:lnTo>
                  <a:pt x="7315200" y="0"/>
                </a:lnTo>
                <a:lnTo>
                  <a:pt x="7315200" y="4030010"/>
                </a:lnTo>
                <a:lnTo>
                  <a:pt x="0" y="40300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7546027" y="8611136"/>
            <a:ext cx="3195946" cy="1133108"/>
          </a:xfrm>
          <a:custGeom>
            <a:avLst/>
            <a:gdLst/>
            <a:ahLst/>
            <a:cxnLst/>
            <a:rect l="l" t="t" r="r" b="b"/>
            <a:pathLst>
              <a:path w="3195946" h="1133108">
                <a:moveTo>
                  <a:pt x="0" y="0"/>
                </a:moveTo>
                <a:lnTo>
                  <a:pt x="3195946" y="0"/>
                </a:lnTo>
                <a:lnTo>
                  <a:pt x="3195946" y="1133108"/>
                </a:lnTo>
                <a:lnTo>
                  <a:pt x="0" y="11331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073072" y="4757599"/>
            <a:ext cx="6032756" cy="2047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500" dirty="0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Can order plenty of sweet and creamy cakes and desserts.</a:t>
            </a:r>
          </a:p>
          <a:p>
            <a:pPr algn="l">
              <a:lnSpc>
                <a:spcPts val="3150"/>
              </a:lnSpc>
            </a:pPr>
            <a:r>
              <a:rPr lang="en-US" sz="3500" dirty="0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Whatever you want to order from our website you can choose delivery or pick up. Just make a choice!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849848" y="1257300"/>
            <a:ext cx="6588304" cy="1442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dirty="0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OBJECTIVES OF OUR WEBSITE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563346" y="8730015"/>
            <a:ext cx="629279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500" dirty="0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03</a:t>
            </a:r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 rot="7897044">
            <a:off x="-4439262" y="6257830"/>
            <a:ext cx="7673339" cy="10444950"/>
            <a:chOff x="0" y="0"/>
            <a:chExt cx="6350000" cy="86436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8642350"/>
            </a:xfrm>
            <a:custGeom>
              <a:avLst/>
              <a:gdLst/>
              <a:ahLst/>
              <a:cxnLst/>
              <a:rect l="l" t="t" r="r" b="b"/>
              <a:pathLst>
                <a:path w="6350000" h="864235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F9B3A9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389890" y="450850"/>
              <a:ext cx="5570220" cy="7743190"/>
            </a:xfrm>
            <a:custGeom>
              <a:avLst/>
              <a:gdLst/>
              <a:ahLst/>
              <a:cxnLst/>
              <a:rect l="l" t="t" r="r" b="b"/>
              <a:pathLst>
                <a:path w="5570220" h="774319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12"/>
              <a:stretch>
                <a:fillRect l="-19505" r="-19505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 rot="7897044">
            <a:off x="14822869" y="-6095184"/>
            <a:ext cx="7673339" cy="10444950"/>
            <a:chOff x="0" y="0"/>
            <a:chExt cx="6350000" cy="864362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8642350"/>
            </a:xfrm>
            <a:custGeom>
              <a:avLst/>
              <a:gdLst/>
              <a:ahLst/>
              <a:cxnLst/>
              <a:rect l="l" t="t" r="r" b="b"/>
              <a:pathLst>
                <a:path w="6350000" h="864235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F9B3A9"/>
            </a:solidFill>
          </p:spPr>
        </p:sp>
        <p:sp>
          <p:nvSpPr>
            <p:cNvPr id="17" name="Freeform 17"/>
            <p:cNvSpPr/>
            <p:nvPr/>
          </p:nvSpPr>
          <p:spPr>
            <a:xfrm>
              <a:off x="389890" y="450850"/>
              <a:ext cx="5570220" cy="7743190"/>
            </a:xfrm>
            <a:custGeom>
              <a:avLst/>
              <a:gdLst/>
              <a:ahLst/>
              <a:cxnLst/>
              <a:rect l="l" t="t" r="r" b="b"/>
              <a:pathLst>
                <a:path w="5570220" h="774319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12"/>
              <a:stretch>
                <a:fillRect l="-19505" r="-19505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 flipV="1">
            <a:off x="14831583" y="190351"/>
            <a:ext cx="2202256" cy="3050985"/>
          </a:xfrm>
          <a:custGeom>
            <a:avLst/>
            <a:gdLst/>
            <a:ahLst/>
            <a:cxnLst/>
            <a:rect l="l" t="t" r="r" b="b"/>
            <a:pathLst>
              <a:path w="2202256" h="3050985">
                <a:moveTo>
                  <a:pt x="0" y="3050985"/>
                </a:moveTo>
                <a:lnTo>
                  <a:pt x="2202256" y="3050985"/>
                </a:lnTo>
                <a:lnTo>
                  <a:pt x="2202256" y="0"/>
                </a:lnTo>
                <a:lnTo>
                  <a:pt x="0" y="0"/>
                </a:lnTo>
                <a:lnTo>
                  <a:pt x="0" y="3050985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1028700" y="349573"/>
            <a:ext cx="3129199" cy="2713293"/>
          </a:xfrm>
          <a:custGeom>
            <a:avLst/>
            <a:gdLst/>
            <a:ahLst/>
            <a:cxnLst/>
            <a:rect l="l" t="t" r="r" b="b"/>
            <a:pathLst>
              <a:path w="3129199" h="2713293">
                <a:moveTo>
                  <a:pt x="0" y="0"/>
                </a:moveTo>
                <a:lnTo>
                  <a:pt x="3129199" y="0"/>
                </a:lnTo>
                <a:lnTo>
                  <a:pt x="3129199" y="2713293"/>
                </a:lnTo>
                <a:lnTo>
                  <a:pt x="0" y="2713293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041663" y="4779743"/>
            <a:ext cx="5448727" cy="148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5"/>
              </a:lnSpc>
            </a:pPr>
            <a:r>
              <a:rPr lang="en-US" sz="3161" dirty="0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You can taste and feel the richness of our pastries.</a:t>
            </a:r>
          </a:p>
          <a:p>
            <a:pPr algn="l">
              <a:lnSpc>
                <a:spcPts val="2845"/>
              </a:lnSpc>
            </a:pPr>
            <a:r>
              <a:rPr lang="en-US" sz="3161" dirty="0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Because we bake with love and serve with smiles.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041663" y="6288997"/>
            <a:ext cx="5448727" cy="1118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5"/>
              </a:lnSpc>
            </a:pPr>
            <a:r>
              <a:rPr lang="en-US" sz="3161" dirty="0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Various menus and decorations will make you hard to choose what you want to eat.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7897044">
            <a:off x="-4439262" y="6578424"/>
            <a:ext cx="7673339" cy="10444950"/>
            <a:chOff x="0" y="0"/>
            <a:chExt cx="6350000" cy="86436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8642350"/>
            </a:xfrm>
            <a:custGeom>
              <a:avLst/>
              <a:gdLst/>
              <a:ahLst/>
              <a:cxnLst/>
              <a:rect l="l" t="t" r="r" b="b"/>
              <a:pathLst>
                <a:path w="6350000" h="864235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F9B3A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389890" y="450850"/>
              <a:ext cx="5570220" cy="7743190"/>
            </a:xfrm>
            <a:custGeom>
              <a:avLst/>
              <a:gdLst/>
              <a:ahLst/>
              <a:cxnLst/>
              <a:rect l="l" t="t" r="r" b="b"/>
              <a:pathLst>
                <a:path w="5570220" h="774319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2"/>
              <a:stretch>
                <a:fillRect l="-19505" r="-19505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2592102">
            <a:off x="-3628106" y="-2402960"/>
            <a:ext cx="7256212" cy="6863321"/>
          </a:xfrm>
          <a:custGeom>
            <a:avLst/>
            <a:gdLst/>
            <a:ahLst/>
            <a:cxnLst/>
            <a:rect l="l" t="t" r="r" b="b"/>
            <a:pathLst>
              <a:path w="7256212" h="6863321">
                <a:moveTo>
                  <a:pt x="0" y="0"/>
                </a:moveTo>
                <a:lnTo>
                  <a:pt x="7256212" y="0"/>
                </a:lnTo>
                <a:lnTo>
                  <a:pt x="7256212" y="6863320"/>
                </a:lnTo>
                <a:lnTo>
                  <a:pt x="0" y="68633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 rot="7897044">
            <a:off x="15053922" y="-6095184"/>
            <a:ext cx="7673339" cy="10444950"/>
            <a:chOff x="0" y="0"/>
            <a:chExt cx="6350000" cy="864362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8642350"/>
            </a:xfrm>
            <a:custGeom>
              <a:avLst/>
              <a:gdLst/>
              <a:ahLst/>
              <a:cxnLst/>
              <a:rect l="l" t="t" r="r" b="b"/>
              <a:pathLst>
                <a:path w="6350000" h="864235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F9B3A9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389890" y="450850"/>
              <a:ext cx="5570220" cy="7743190"/>
            </a:xfrm>
            <a:custGeom>
              <a:avLst/>
              <a:gdLst/>
              <a:ahLst/>
              <a:cxnLst/>
              <a:rect l="l" t="t" r="r" b="b"/>
              <a:pathLst>
                <a:path w="5570220" h="774319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2"/>
              <a:stretch>
                <a:fillRect l="-19505" r="-19505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flipV="1">
            <a:off x="15283150" y="808320"/>
            <a:ext cx="2125504" cy="2944653"/>
          </a:xfrm>
          <a:custGeom>
            <a:avLst/>
            <a:gdLst/>
            <a:ahLst/>
            <a:cxnLst/>
            <a:rect l="l" t="t" r="r" b="b"/>
            <a:pathLst>
              <a:path w="2125504" h="2944653">
                <a:moveTo>
                  <a:pt x="0" y="2944653"/>
                </a:moveTo>
                <a:lnTo>
                  <a:pt x="2125504" y="2944653"/>
                </a:lnTo>
                <a:lnTo>
                  <a:pt x="2125504" y="0"/>
                </a:lnTo>
                <a:lnTo>
                  <a:pt x="0" y="0"/>
                </a:lnTo>
                <a:lnTo>
                  <a:pt x="0" y="294465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233397">
            <a:off x="15966815" y="8350276"/>
            <a:ext cx="3406700" cy="1121114"/>
          </a:xfrm>
          <a:custGeom>
            <a:avLst/>
            <a:gdLst/>
            <a:ahLst/>
            <a:cxnLst/>
            <a:rect l="l" t="t" r="r" b="b"/>
            <a:pathLst>
              <a:path w="3406700" h="1121114">
                <a:moveTo>
                  <a:pt x="0" y="0"/>
                </a:moveTo>
                <a:lnTo>
                  <a:pt x="3406700" y="0"/>
                </a:lnTo>
                <a:lnTo>
                  <a:pt x="3406700" y="1121114"/>
                </a:lnTo>
                <a:lnTo>
                  <a:pt x="0" y="1121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5571265">
            <a:off x="6294824" y="1112397"/>
            <a:ext cx="6933386" cy="9802988"/>
          </a:xfrm>
          <a:custGeom>
            <a:avLst/>
            <a:gdLst/>
            <a:ahLst/>
            <a:cxnLst/>
            <a:rect l="l" t="t" r="r" b="b"/>
            <a:pathLst>
              <a:path w="6933386" h="9802988">
                <a:moveTo>
                  <a:pt x="0" y="0"/>
                </a:moveTo>
                <a:lnTo>
                  <a:pt x="6933386" y="0"/>
                </a:lnTo>
                <a:lnTo>
                  <a:pt x="6933386" y="9802988"/>
                </a:lnTo>
                <a:lnTo>
                  <a:pt x="0" y="98029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5675961" y="1500624"/>
            <a:ext cx="6698780" cy="9471282"/>
          </a:xfrm>
          <a:custGeom>
            <a:avLst/>
            <a:gdLst/>
            <a:ahLst/>
            <a:cxnLst/>
            <a:rect l="l" t="t" r="r" b="b"/>
            <a:pathLst>
              <a:path w="6698780" h="9471282">
                <a:moveTo>
                  <a:pt x="0" y="0"/>
                </a:moveTo>
                <a:lnTo>
                  <a:pt x="6698780" y="0"/>
                </a:lnTo>
                <a:lnTo>
                  <a:pt x="6698780" y="9471282"/>
                </a:lnTo>
                <a:lnTo>
                  <a:pt x="0" y="947128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70044" y="4565130"/>
            <a:ext cx="917311" cy="898965"/>
          </a:xfrm>
          <a:custGeom>
            <a:avLst/>
            <a:gdLst/>
            <a:ahLst/>
            <a:cxnLst/>
            <a:rect l="l" t="t" r="r" b="b"/>
            <a:pathLst>
              <a:path w="917311" h="898965">
                <a:moveTo>
                  <a:pt x="0" y="0"/>
                </a:moveTo>
                <a:lnTo>
                  <a:pt x="917312" y="0"/>
                </a:lnTo>
                <a:lnTo>
                  <a:pt x="917312" y="898965"/>
                </a:lnTo>
                <a:lnTo>
                  <a:pt x="0" y="8989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684299" y="586838"/>
            <a:ext cx="1233494" cy="1208824"/>
          </a:xfrm>
          <a:custGeom>
            <a:avLst/>
            <a:gdLst/>
            <a:ahLst/>
            <a:cxnLst/>
            <a:rect l="l" t="t" r="r" b="b"/>
            <a:pathLst>
              <a:path w="1233494" h="1208824">
                <a:moveTo>
                  <a:pt x="0" y="0"/>
                </a:moveTo>
                <a:lnTo>
                  <a:pt x="1233494" y="0"/>
                </a:lnTo>
                <a:lnTo>
                  <a:pt x="1233494" y="1208824"/>
                </a:lnTo>
                <a:lnTo>
                  <a:pt x="0" y="120882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908976" flipH="1">
            <a:off x="303691" y="726073"/>
            <a:ext cx="3647467" cy="3162677"/>
          </a:xfrm>
          <a:custGeom>
            <a:avLst/>
            <a:gdLst/>
            <a:ahLst/>
            <a:cxnLst/>
            <a:rect l="l" t="t" r="r" b="b"/>
            <a:pathLst>
              <a:path w="3647467" h="3162677">
                <a:moveTo>
                  <a:pt x="3647468" y="0"/>
                </a:moveTo>
                <a:lnTo>
                  <a:pt x="0" y="0"/>
                </a:lnTo>
                <a:lnTo>
                  <a:pt x="0" y="3162678"/>
                </a:lnTo>
                <a:lnTo>
                  <a:pt x="3647468" y="3162678"/>
                </a:lnTo>
                <a:lnTo>
                  <a:pt x="3647468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-1148121">
            <a:off x="13415939" y="5406687"/>
            <a:ext cx="2355106" cy="1867403"/>
          </a:xfrm>
          <a:custGeom>
            <a:avLst/>
            <a:gdLst/>
            <a:ahLst/>
            <a:cxnLst/>
            <a:rect l="l" t="t" r="r" b="b"/>
            <a:pathLst>
              <a:path w="2355106" h="1867403">
                <a:moveTo>
                  <a:pt x="0" y="0"/>
                </a:moveTo>
                <a:lnTo>
                  <a:pt x="2355106" y="0"/>
                </a:lnTo>
                <a:lnTo>
                  <a:pt x="2355106" y="1867404"/>
                </a:lnTo>
                <a:lnTo>
                  <a:pt x="0" y="186740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4993909" y="7098516"/>
            <a:ext cx="8181025" cy="976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9"/>
              </a:lnSpc>
            </a:pPr>
            <a:r>
              <a:rPr lang="en-US" sz="4055" dirty="0">
                <a:solidFill>
                  <a:schemeClr val="accent2">
                    <a:lumMod val="50000"/>
                  </a:schemeClr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Always welcome you to our website with</a:t>
            </a:r>
          </a:p>
          <a:p>
            <a:pPr algn="ctr">
              <a:lnSpc>
                <a:spcPts val="3649"/>
              </a:lnSpc>
            </a:pPr>
            <a:r>
              <a:rPr lang="en-US" sz="4055" dirty="0">
                <a:solidFill>
                  <a:schemeClr val="accent2">
                    <a:lumMod val="50000"/>
                  </a:schemeClr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loves of cupids!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613412" y="3838698"/>
            <a:ext cx="7061176" cy="3315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500" dirty="0">
                <a:solidFill>
                  <a:schemeClr val="accent2">
                    <a:lumMod val="50000"/>
                  </a:schemeClr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Our website will fulfil your hunger!</a:t>
            </a:r>
          </a:p>
          <a:p>
            <a:pPr algn="ctr">
              <a:lnSpc>
                <a:spcPts val="3150"/>
              </a:lnSpc>
            </a:pPr>
            <a:r>
              <a:rPr lang="en-US" sz="3500" dirty="0">
                <a:solidFill>
                  <a:schemeClr val="accent2">
                    <a:lumMod val="50000"/>
                  </a:schemeClr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Since we created a bakery website, the main one we want to make you is mouthwatering (៸៸›ᴗ‹៸៸ ).</a:t>
            </a:r>
          </a:p>
          <a:p>
            <a:pPr algn="ctr">
              <a:lnSpc>
                <a:spcPts val="3150"/>
              </a:lnSpc>
            </a:pPr>
            <a:endParaRPr lang="en-US" sz="3500" dirty="0">
              <a:solidFill>
                <a:schemeClr val="accent2">
                  <a:lumMod val="50000"/>
                </a:schemeClr>
              </a:solidFill>
              <a:latin typeface="KG Primary Penmanship"/>
              <a:ea typeface="KG Primary Penmanship"/>
              <a:cs typeface="KG Primary Penmanship"/>
              <a:sym typeface="KG Primary Penmanship"/>
            </a:endParaRPr>
          </a:p>
          <a:p>
            <a:pPr algn="ctr">
              <a:lnSpc>
                <a:spcPts val="3150"/>
              </a:lnSpc>
            </a:pPr>
            <a:r>
              <a:rPr lang="en-US" sz="3500" dirty="0">
                <a:solidFill>
                  <a:schemeClr val="accent2">
                    <a:lumMod val="50000"/>
                  </a:schemeClr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Of course you can get any types of cakes, desserts or drinks whenever you feel hungry. </a:t>
            </a:r>
          </a:p>
          <a:p>
            <a:pPr algn="ctr">
              <a:lnSpc>
                <a:spcPts val="3150"/>
              </a:lnSpc>
            </a:pPr>
            <a:endParaRPr lang="en-US" sz="3500" dirty="0">
              <a:solidFill>
                <a:schemeClr val="accent2">
                  <a:lumMod val="50000"/>
                </a:schemeClr>
              </a:solidFill>
              <a:latin typeface="KG Primary Penmanship"/>
              <a:ea typeface="KG Primary Penmanship"/>
              <a:cs typeface="KG Primary Penmanship"/>
              <a:sym typeface="KG Primary Penmanship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849848" y="1257300"/>
            <a:ext cx="6588304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dirty="0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BENEFITS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563346" y="8730015"/>
            <a:ext cx="629279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500" dirty="0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04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61517" y="8180004"/>
            <a:ext cx="2201883" cy="9767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9"/>
              </a:lnSpc>
            </a:pPr>
            <a:r>
              <a:rPr lang="en-US" sz="4055" dirty="0">
                <a:solidFill>
                  <a:schemeClr val="accent2">
                    <a:lumMod val="50000"/>
                  </a:schemeClr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:¨ ·.· ¨:</a:t>
            </a:r>
          </a:p>
          <a:p>
            <a:pPr algn="ctr">
              <a:lnSpc>
                <a:spcPts val="3649"/>
              </a:lnSpc>
            </a:pPr>
            <a:r>
              <a:rPr lang="en-US" sz="4055" dirty="0">
                <a:solidFill>
                  <a:schemeClr val="accent2">
                    <a:lumMod val="50000"/>
                  </a:schemeClr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· . ꔫ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CC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778C24D-4DBF-9ECF-BEA8-3539B5819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3CFAD9C2-18CE-7776-FD8D-C09F2A2C6F61}"/>
              </a:ext>
            </a:extLst>
          </p:cNvPr>
          <p:cNvSpPr/>
          <p:nvPr/>
        </p:nvSpPr>
        <p:spPr>
          <a:xfrm rot="5400000">
            <a:off x="6292677" y="8499399"/>
            <a:ext cx="5961179" cy="5638408"/>
          </a:xfrm>
          <a:custGeom>
            <a:avLst/>
            <a:gdLst/>
            <a:ahLst/>
            <a:cxnLst/>
            <a:rect l="l" t="t" r="r" b="b"/>
            <a:pathLst>
              <a:path w="5961179" h="5638408">
                <a:moveTo>
                  <a:pt x="0" y="0"/>
                </a:moveTo>
                <a:lnTo>
                  <a:pt x="5961179" y="0"/>
                </a:lnTo>
                <a:lnTo>
                  <a:pt x="5961179" y="5638408"/>
                </a:lnTo>
                <a:lnTo>
                  <a:pt x="0" y="5638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76E25F0-D1E6-5EE7-242F-6A89ACB25965}"/>
              </a:ext>
            </a:extLst>
          </p:cNvPr>
          <p:cNvGrpSpPr>
            <a:grpSpLocks noChangeAspect="1"/>
          </p:cNvGrpSpPr>
          <p:nvPr/>
        </p:nvGrpSpPr>
        <p:grpSpPr>
          <a:xfrm rot="7897044">
            <a:off x="15053922" y="-6095184"/>
            <a:ext cx="7673339" cy="10444950"/>
            <a:chOff x="0" y="0"/>
            <a:chExt cx="6350000" cy="864362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EBBC4DDC-694E-A39A-F528-00782119C43F}"/>
                </a:ext>
              </a:extLst>
            </p:cNvPr>
            <p:cNvSpPr/>
            <p:nvPr/>
          </p:nvSpPr>
          <p:spPr>
            <a:xfrm>
              <a:off x="0" y="0"/>
              <a:ext cx="6350000" cy="8642350"/>
            </a:xfrm>
            <a:custGeom>
              <a:avLst/>
              <a:gdLst/>
              <a:ahLst/>
              <a:cxnLst/>
              <a:rect l="l" t="t" r="r" b="b"/>
              <a:pathLst>
                <a:path w="6350000" h="864235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F9B3A9"/>
            </a:solidFill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8A3DC9F2-3B7A-70C7-223C-1BA8A819567E}"/>
                </a:ext>
              </a:extLst>
            </p:cNvPr>
            <p:cNvSpPr/>
            <p:nvPr/>
          </p:nvSpPr>
          <p:spPr>
            <a:xfrm>
              <a:off x="389890" y="450850"/>
              <a:ext cx="5570220" cy="7743190"/>
            </a:xfrm>
            <a:custGeom>
              <a:avLst/>
              <a:gdLst/>
              <a:ahLst/>
              <a:cxnLst/>
              <a:rect l="l" t="t" r="r" b="b"/>
              <a:pathLst>
                <a:path w="5570220" h="774319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4"/>
              <a:stretch>
                <a:fillRect l="-19505" r="-19505"/>
              </a:stretch>
            </a:blipFill>
          </p:spPr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BEAFB386-18A6-A519-FA43-FABEE87402C6}"/>
              </a:ext>
            </a:extLst>
          </p:cNvPr>
          <p:cNvSpPr/>
          <p:nvPr/>
        </p:nvSpPr>
        <p:spPr>
          <a:xfrm flipV="1">
            <a:off x="15705227" y="538546"/>
            <a:ext cx="2125504" cy="2944653"/>
          </a:xfrm>
          <a:custGeom>
            <a:avLst/>
            <a:gdLst/>
            <a:ahLst/>
            <a:cxnLst/>
            <a:rect l="l" t="t" r="r" b="b"/>
            <a:pathLst>
              <a:path w="2125504" h="2944653">
                <a:moveTo>
                  <a:pt x="0" y="2944653"/>
                </a:moveTo>
                <a:lnTo>
                  <a:pt x="2125504" y="2944653"/>
                </a:lnTo>
                <a:lnTo>
                  <a:pt x="2125504" y="0"/>
                </a:lnTo>
                <a:lnTo>
                  <a:pt x="0" y="0"/>
                </a:lnTo>
                <a:lnTo>
                  <a:pt x="0" y="294465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F573ED0D-281E-4B5B-1B2B-FB217195C763}"/>
              </a:ext>
            </a:extLst>
          </p:cNvPr>
          <p:cNvSpPr/>
          <p:nvPr/>
        </p:nvSpPr>
        <p:spPr>
          <a:xfrm rot="233397">
            <a:off x="15966815" y="8350276"/>
            <a:ext cx="3406700" cy="1121114"/>
          </a:xfrm>
          <a:custGeom>
            <a:avLst/>
            <a:gdLst/>
            <a:ahLst/>
            <a:cxnLst/>
            <a:rect l="l" t="t" r="r" b="b"/>
            <a:pathLst>
              <a:path w="3406700" h="1121114">
                <a:moveTo>
                  <a:pt x="0" y="0"/>
                </a:moveTo>
                <a:lnTo>
                  <a:pt x="3406700" y="0"/>
                </a:lnTo>
                <a:lnTo>
                  <a:pt x="3406700" y="1121114"/>
                </a:lnTo>
                <a:lnTo>
                  <a:pt x="0" y="1121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B1603638-5540-DD55-860E-4B826A9ADD8F}"/>
              </a:ext>
            </a:extLst>
          </p:cNvPr>
          <p:cNvSpPr/>
          <p:nvPr/>
        </p:nvSpPr>
        <p:spPr>
          <a:xfrm>
            <a:off x="3301201" y="593315"/>
            <a:ext cx="888542" cy="870771"/>
          </a:xfrm>
          <a:custGeom>
            <a:avLst/>
            <a:gdLst/>
            <a:ahLst/>
            <a:cxnLst/>
            <a:rect l="l" t="t" r="r" b="b"/>
            <a:pathLst>
              <a:path w="888542" h="870771">
                <a:moveTo>
                  <a:pt x="0" y="0"/>
                </a:moveTo>
                <a:lnTo>
                  <a:pt x="888542" y="0"/>
                </a:lnTo>
                <a:lnTo>
                  <a:pt x="888542" y="870770"/>
                </a:lnTo>
                <a:lnTo>
                  <a:pt x="0" y="870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AA456BD9-04A8-DFDB-EE66-F02DC9EE6BE2}"/>
              </a:ext>
            </a:extLst>
          </p:cNvPr>
          <p:cNvSpPr/>
          <p:nvPr/>
        </p:nvSpPr>
        <p:spPr>
          <a:xfrm rot="230951" flipH="1">
            <a:off x="6821183" y="7038593"/>
            <a:ext cx="2944767" cy="2553374"/>
          </a:xfrm>
          <a:custGeom>
            <a:avLst/>
            <a:gdLst/>
            <a:ahLst/>
            <a:cxnLst/>
            <a:rect l="l" t="t" r="r" b="b"/>
            <a:pathLst>
              <a:path w="2944767" h="2553374">
                <a:moveTo>
                  <a:pt x="2944767" y="0"/>
                </a:moveTo>
                <a:lnTo>
                  <a:pt x="0" y="0"/>
                </a:lnTo>
                <a:lnTo>
                  <a:pt x="0" y="2553373"/>
                </a:lnTo>
                <a:lnTo>
                  <a:pt x="2944767" y="2553373"/>
                </a:lnTo>
                <a:lnTo>
                  <a:pt x="2944767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F4794994-B190-6F42-0AAB-25BA7C81A32E}"/>
              </a:ext>
            </a:extLst>
          </p:cNvPr>
          <p:cNvSpPr/>
          <p:nvPr/>
        </p:nvSpPr>
        <p:spPr>
          <a:xfrm rot="-946990">
            <a:off x="206463" y="554051"/>
            <a:ext cx="2841856" cy="2253355"/>
          </a:xfrm>
          <a:custGeom>
            <a:avLst/>
            <a:gdLst/>
            <a:ahLst/>
            <a:cxnLst/>
            <a:rect l="l" t="t" r="r" b="b"/>
            <a:pathLst>
              <a:path w="2841856" h="2253355">
                <a:moveTo>
                  <a:pt x="0" y="0"/>
                </a:moveTo>
                <a:lnTo>
                  <a:pt x="2841857" y="0"/>
                </a:lnTo>
                <a:lnTo>
                  <a:pt x="2841857" y="2253355"/>
                </a:lnTo>
                <a:lnTo>
                  <a:pt x="0" y="225335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6A239F91-CC6D-35B7-91C4-310F77603185}"/>
              </a:ext>
            </a:extLst>
          </p:cNvPr>
          <p:cNvSpPr txBox="1"/>
          <p:nvPr/>
        </p:nvSpPr>
        <p:spPr>
          <a:xfrm>
            <a:off x="5294898" y="1316274"/>
            <a:ext cx="6588304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dirty="0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Wireframe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277A2651-F1DF-998B-44E0-6566C4854FA4}"/>
              </a:ext>
            </a:extLst>
          </p:cNvPr>
          <p:cNvSpPr txBox="1"/>
          <p:nvPr/>
        </p:nvSpPr>
        <p:spPr>
          <a:xfrm>
            <a:off x="16563346" y="8730015"/>
            <a:ext cx="629279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500" dirty="0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05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E86ED3F-E398-839E-360F-3389E4710B9C}"/>
              </a:ext>
            </a:extLst>
          </p:cNvPr>
          <p:cNvGrpSpPr/>
          <p:nvPr/>
        </p:nvGrpSpPr>
        <p:grpSpPr>
          <a:xfrm>
            <a:off x="10902263" y="1733434"/>
            <a:ext cx="4695578" cy="6484817"/>
            <a:chOff x="10902263" y="1733434"/>
            <a:chExt cx="4695578" cy="6484817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3DA1196-D8D3-BEBE-B14A-D28507B624E1}"/>
                </a:ext>
              </a:extLst>
            </p:cNvPr>
            <p:cNvSpPr/>
            <p:nvPr/>
          </p:nvSpPr>
          <p:spPr>
            <a:xfrm rot="10800000">
              <a:off x="11233891" y="2305811"/>
              <a:ext cx="4363950" cy="5912440"/>
            </a:xfrm>
            <a:custGeom>
              <a:avLst/>
              <a:gdLst/>
              <a:ahLst/>
              <a:cxnLst/>
              <a:rect l="l" t="t" r="r" b="b"/>
              <a:pathLst>
                <a:path w="3600991" h="5091376">
                  <a:moveTo>
                    <a:pt x="0" y="0"/>
                  </a:moveTo>
                  <a:lnTo>
                    <a:pt x="3600991" y="0"/>
                  </a:lnTo>
                  <a:lnTo>
                    <a:pt x="3600991" y="5091376"/>
                  </a:lnTo>
                  <a:lnTo>
                    <a:pt x="0" y="5091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EA2E3E0-0157-23EB-7FEC-03F03BC8A641}"/>
                </a:ext>
              </a:extLst>
            </p:cNvPr>
            <p:cNvSpPr/>
            <p:nvPr/>
          </p:nvSpPr>
          <p:spPr>
            <a:xfrm rot="10511587">
              <a:off x="10902263" y="2257123"/>
              <a:ext cx="4374812" cy="5862432"/>
            </a:xfrm>
            <a:custGeom>
              <a:avLst/>
              <a:gdLst/>
              <a:ahLst/>
              <a:cxnLst/>
              <a:rect l="l" t="t" r="r" b="b"/>
              <a:pathLst>
                <a:path w="3479144" h="4919098">
                  <a:moveTo>
                    <a:pt x="0" y="0"/>
                  </a:moveTo>
                  <a:lnTo>
                    <a:pt x="3479144" y="0"/>
                  </a:lnTo>
                  <a:lnTo>
                    <a:pt x="3479144" y="4919098"/>
                  </a:lnTo>
                  <a:lnTo>
                    <a:pt x="0" y="4919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30" name="Group 30">
              <a:extLst>
                <a:ext uri="{FF2B5EF4-FFF2-40B4-BE49-F238E27FC236}">
                  <a16:creationId xmlns:a16="http://schemas.microsoft.com/office/drawing/2014/main" id="{8EBF1B3C-E579-EE94-F1C3-F098361DE6CF}"/>
                </a:ext>
              </a:extLst>
            </p:cNvPr>
            <p:cNvGrpSpPr/>
            <p:nvPr/>
          </p:nvGrpSpPr>
          <p:grpSpPr>
            <a:xfrm>
              <a:off x="12484122" y="1733434"/>
              <a:ext cx="870980" cy="870980"/>
              <a:chOff x="0" y="0"/>
              <a:chExt cx="812800" cy="812800"/>
            </a:xfrm>
          </p:grpSpPr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972396A1-95AD-FCDE-5EEA-9438398AC7B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0291C"/>
              </a:solidFill>
            </p:spPr>
          </p:sp>
          <p:sp>
            <p:nvSpPr>
              <p:cNvPr id="32" name="TextBox 32">
                <a:extLst>
                  <a:ext uri="{FF2B5EF4-FFF2-40B4-BE49-F238E27FC236}">
                    <a16:creationId xmlns:a16="http://schemas.microsoft.com/office/drawing/2014/main" id="{1CF99C23-70F8-80A0-3B7A-F8D59396AB09}"/>
                  </a:ext>
                </a:extLst>
              </p:cNvPr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339"/>
                  </a:lnSpc>
                </a:pPr>
                <a:r>
                  <a:rPr lang="en-US" sz="3099" dirty="0">
                    <a:solidFill>
                      <a:srgbClr val="FFFFFF"/>
                    </a:solidFill>
                    <a:latin typeface="KG Primary Penmanship"/>
                    <a:ea typeface="KG Primary Penmanship"/>
                    <a:cs typeface="KG Primary Penmanship"/>
                    <a:sym typeface="KG Primary Penmanship"/>
                  </a:rPr>
                  <a:t>02</a:t>
                </a:r>
              </a:p>
            </p:txBody>
          </p:sp>
        </p:grpSp>
      </p:grpSp>
      <p:sp>
        <p:nvSpPr>
          <p:cNvPr id="34" name="Freeform 34">
            <a:extLst>
              <a:ext uri="{FF2B5EF4-FFF2-40B4-BE49-F238E27FC236}">
                <a16:creationId xmlns:a16="http://schemas.microsoft.com/office/drawing/2014/main" id="{0C6A3ADF-2FF8-095E-DC27-4DAF9D9823B9}"/>
              </a:ext>
            </a:extLst>
          </p:cNvPr>
          <p:cNvSpPr/>
          <p:nvPr/>
        </p:nvSpPr>
        <p:spPr>
          <a:xfrm>
            <a:off x="10367740" y="8667057"/>
            <a:ext cx="1400713" cy="1334498"/>
          </a:xfrm>
          <a:custGeom>
            <a:avLst/>
            <a:gdLst/>
            <a:ahLst/>
            <a:cxnLst/>
            <a:rect l="l" t="t" r="r" b="b"/>
            <a:pathLst>
              <a:path w="1400713" h="1334498">
                <a:moveTo>
                  <a:pt x="0" y="0"/>
                </a:moveTo>
                <a:lnTo>
                  <a:pt x="1400713" y="0"/>
                </a:lnTo>
                <a:lnTo>
                  <a:pt x="1400713" y="1334498"/>
                </a:lnTo>
                <a:lnTo>
                  <a:pt x="0" y="13344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A9F4DE89-F4DA-9E83-7A21-0830572CACAF}"/>
              </a:ext>
            </a:extLst>
          </p:cNvPr>
          <p:cNvSpPr/>
          <p:nvPr/>
        </p:nvSpPr>
        <p:spPr>
          <a:xfrm>
            <a:off x="9683365" y="7175773"/>
            <a:ext cx="975199" cy="929098"/>
          </a:xfrm>
          <a:custGeom>
            <a:avLst/>
            <a:gdLst/>
            <a:ahLst/>
            <a:cxnLst/>
            <a:rect l="l" t="t" r="r" b="b"/>
            <a:pathLst>
              <a:path w="975199" h="929098">
                <a:moveTo>
                  <a:pt x="0" y="0"/>
                </a:moveTo>
                <a:lnTo>
                  <a:pt x="975198" y="0"/>
                </a:lnTo>
                <a:lnTo>
                  <a:pt x="975198" y="929099"/>
                </a:lnTo>
                <a:lnTo>
                  <a:pt x="0" y="92909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2738B73C-11F4-FF99-84F5-F650784E3109}"/>
              </a:ext>
            </a:extLst>
          </p:cNvPr>
          <p:cNvSpPr/>
          <p:nvPr/>
        </p:nvSpPr>
        <p:spPr>
          <a:xfrm rot="816167">
            <a:off x="6222452" y="8802556"/>
            <a:ext cx="1400713" cy="1334498"/>
          </a:xfrm>
          <a:custGeom>
            <a:avLst/>
            <a:gdLst/>
            <a:ahLst/>
            <a:cxnLst/>
            <a:rect l="l" t="t" r="r" b="b"/>
            <a:pathLst>
              <a:path w="1400713" h="1334498">
                <a:moveTo>
                  <a:pt x="0" y="0"/>
                </a:moveTo>
                <a:lnTo>
                  <a:pt x="1400713" y="0"/>
                </a:lnTo>
                <a:lnTo>
                  <a:pt x="1400713" y="1334498"/>
                </a:lnTo>
                <a:lnTo>
                  <a:pt x="0" y="13344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>
            <a:extLst>
              <a:ext uri="{FF2B5EF4-FFF2-40B4-BE49-F238E27FC236}">
                <a16:creationId xmlns:a16="http://schemas.microsoft.com/office/drawing/2014/main" id="{035F3BE6-98B7-4DE4-80D8-9D82804D27C6}"/>
              </a:ext>
            </a:extLst>
          </p:cNvPr>
          <p:cNvSpPr/>
          <p:nvPr/>
        </p:nvSpPr>
        <p:spPr>
          <a:xfrm>
            <a:off x="3500057" y="1879639"/>
            <a:ext cx="590378" cy="578571"/>
          </a:xfrm>
          <a:custGeom>
            <a:avLst/>
            <a:gdLst/>
            <a:ahLst/>
            <a:cxnLst/>
            <a:rect l="l" t="t" r="r" b="b"/>
            <a:pathLst>
              <a:path w="590378" h="578571">
                <a:moveTo>
                  <a:pt x="0" y="0"/>
                </a:moveTo>
                <a:lnTo>
                  <a:pt x="590379" y="0"/>
                </a:lnTo>
                <a:lnTo>
                  <a:pt x="590379" y="578570"/>
                </a:lnTo>
                <a:lnTo>
                  <a:pt x="0" y="57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5CBBBB4-FE1D-4810-BD09-D16D48A940CF}"/>
              </a:ext>
            </a:extLst>
          </p:cNvPr>
          <p:cNvGrpSpPr/>
          <p:nvPr/>
        </p:nvGrpSpPr>
        <p:grpSpPr>
          <a:xfrm>
            <a:off x="1245941" y="2873763"/>
            <a:ext cx="4695217" cy="6521056"/>
            <a:chOff x="1245941" y="2873763"/>
            <a:chExt cx="4695217" cy="6521056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57AA494E-AB51-2F00-8992-EDB12F4D3E21}"/>
                </a:ext>
              </a:extLst>
            </p:cNvPr>
            <p:cNvSpPr/>
            <p:nvPr/>
          </p:nvSpPr>
          <p:spPr>
            <a:xfrm rot="10800000">
              <a:off x="1332926" y="3151417"/>
              <a:ext cx="4608232" cy="6243402"/>
            </a:xfrm>
            <a:custGeom>
              <a:avLst/>
              <a:gdLst/>
              <a:ahLst/>
              <a:cxnLst/>
              <a:rect l="l" t="t" r="r" b="b"/>
              <a:pathLst>
                <a:path w="3600991" h="5091376">
                  <a:moveTo>
                    <a:pt x="0" y="0"/>
                  </a:moveTo>
                  <a:lnTo>
                    <a:pt x="3600991" y="0"/>
                  </a:lnTo>
                  <a:lnTo>
                    <a:pt x="3600991" y="5091376"/>
                  </a:lnTo>
                  <a:lnTo>
                    <a:pt x="0" y="5091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73B76CE6-D499-80E6-E5C1-696ACD017107}"/>
                </a:ext>
              </a:extLst>
            </p:cNvPr>
            <p:cNvSpPr/>
            <p:nvPr/>
          </p:nvSpPr>
          <p:spPr>
            <a:xfrm rot="11162740">
              <a:off x="1245941" y="3293540"/>
              <a:ext cx="4374812" cy="5862432"/>
            </a:xfrm>
            <a:custGeom>
              <a:avLst/>
              <a:gdLst/>
              <a:ahLst/>
              <a:cxnLst/>
              <a:rect l="l" t="t" r="r" b="b"/>
              <a:pathLst>
                <a:path w="3479144" h="4919098">
                  <a:moveTo>
                    <a:pt x="0" y="0"/>
                  </a:moveTo>
                  <a:lnTo>
                    <a:pt x="3479144" y="0"/>
                  </a:lnTo>
                  <a:lnTo>
                    <a:pt x="3479144" y="4919098"/>
                  </a:lnTo>
                  <a:lnTo>
                    <a:pt x="0" y="4919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33" name="Group 30">
              <a:extLst>
                <a:ext uri="{FF2B5EF4-FFF2-40B4-BE49-F238E27FC236}">
                  <a16:creationId xmlns:a16="http://schemas.microsoft.com/office/drawing/2014/main" id="{A98FE141-8CDF-0F24-E868-396724144B40}"/>
                </a:ext>
              </a:extLst>
            </p:cNvPr>
            <p:cNvGrpSpPr/>
            <p:nvPr/>
          </p:nvGrpSpPr>
          <p:grpSpPr>
            <a:xfrm>
              <a:off x="3219455" y="2873763"/>
              <a:ext cx="870980" cy="870980"/>
              <a:chOff x="0" y="0"/>
              <a:chExt cx="812800" cy="812800"/>
            </a:xfrm>
          </p:grpSpPr>
          <p:sp>
            <p:nvSpPr>
              <p:cNvPr id="38" name="Freeform 31">
                <a:extLst>
                  <a:ext uri="{FF2B5EF4-FFF2-40B4-BE49-F238E27FC236}">
                    <a16:creationId xmlns:a16="http://schemas.microsoft.com/office/drawing/2014/main" id="{2EB8E86A-6EFE-3495-6A2C-3CD63FCA367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0291C"/>
              </a:solidFill>
            </p:spPr>
          </p:sp>
          <p:sp>
            <p:nvSpPr>
              <p:cNvPr id="39" name="TextBox 32">
                <a:extLst>
                  <a:ext uri="{FF2B5EF4-FFF2-40B4-BE49-F238E27FC236}">
                    <a16:creationId xmlns:a16="http://schemas.microsoft.com/office/drawing/2014/main" id="{85858443-846F-9CA4-226F-A5BA587582CB}"/>
                  </a:ext>
                </a:extLst>
              </p:cNvPr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339"/>
                  </a:lnSpc>
                </a:pPr>
                <a:r>
                  <a:rPr lang="en-US" sz="3099" dirty="0">
                    <a:solidFill>
                      <a:srgbClr val="FFFFFF"/>
                    </a:solidFill>
                    <a:latin typeface="KG Primary Penmanship"/>
                    <a:ea typeface="KG Primary Penmanship"/>
                    <a:cs typeface="KG Primary Penmanship"/>
                    <a:sym typeface="KG Primary Penmanship"/>
                  </a:rPr>
                  <a:t>01</a:t>
                </a:r>
              </a:p>
            </p:txBody>
          </p:sp>
        </p:grpSp>
      </p:grpSp>
      <p:grpSp>
        <p:nvGrpSpPr>
          <p:cNvPr id="2" name="Group 2">
            <a:extLst>
              <a:ext uri="{FF2B5EF4-FFF2-40B4-BE49-F238E27FC236}">
                <a16:creationId xmlns:a16="http://schemas.microsoft.com/office/drawing/2014/main" id="{2865E6B1-88C5-6D7E-7904-BE7E8B9F1E2F}"/>
              </a:ext>
            </a:extLst>
          </p:cNvPr>
          <p:cNvGrpSpPr>
            <a:grpSpLocks noChangeAspect="1"/>
          </p:cNvGrpSpPr>
          <p:nvPr/>
        </p:nvGrpSpPr>
        <p:grpSpPr>
          <a:xfrm rot="7897044">
            <a:off x="-4439262" y="6578424"/>
            <a:ext cx="7673339" cy="10444950"/>
            <a:chOff x="0" y="0"/>
            <a:chExt cx="6350000" cy="864362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37C6798-6660-2A96-FC8C-F98770335101}"/>
                </a:ext>
              </a:extLst>
            </p:cNvPr>
            <p:cNvSpPr/>
            <p:nvPr/>
          </p:nvSpPr>
          <p:spPr>
            <a:xfrm>
              <a:off x="0" y="0"/>
              <a:ext cx="6350000" cy="8642350"/>
            </a:xfrm>
            <a:custGeom>
              <a:avLst/>
              <a:gdLst/>
              <a:ahLst/>
              <a:cxnLst/>
              <a:rect l="l" t="t" r="r" b="b"/>
              <a:pathLst>
                <a:path w="6350000" h="864235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F9B3A9"/>
            </a:solid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50135A1-DA5E-4F57-1872-931603FA3346}"/>
                </a:ext>
              </a:extLst>
            </p:cNvPr>
            <p:cNvSpPr/>
            <p:nvPr/>
          </p:nvSpPr>
          <p:spPr>
            <a:xfrm>
              <a:off x="389890" y="450850"/>
              <a:ext cx="5570220" cy="7743190"/>
            </a:xfrm>
            <a:custGeom>
              <a:avLst/>
              <a:gdLst/>
              <a:ahLst/>
              <a:cxnLst/>
              <a:rect l="l" t="t" r="r" b="b"/>
              <a:pathLst>
                <a:path w="5570220" h="774319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4"/>
              <a:stretch>
                <a:fillRect l="-19505" r="-19505"/>
              </a:stretch>
            </a:blipFill>
          </p:spPr>
        </p:sp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ECD8162A-930B-805B-D9E4-113C0A79A0D9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0" t="2352" r="9317" b="8673"/>
          <a:stretch/>
        </p:blipFill>
        <p:spPr>
          <a:xfrm rot="322975">
            <a:off x="1663255" y="3897308"/>
            <a:ext cx="3469332" cy="4610363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B2189C3-2BC1-5EC0-F5D7-C56E7959D56D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92" t="-3" r="9635" b="1467"/>
          <a:stretch/>
        </p:blipFill>
        <p:spPr>
          <a:xfrm rot="21313612">
            <a:off x="11387594" y="2669928"/>
            <a:ext cx="3428454" cy="5196955"/>
          </a:xfrm>
          <a:prstGeom prst="rect">
            <a:avLst/>
          </a:prstGeom>
          <a:ln w="28575">
            <a:solidFill>
              <a:schemeClr val="accent2">
                <a:lumMod val="60000"/>
                <a:lumOff val="40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3167392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E2B300-9683-71FB-406B-0FF8870AB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
            <a:extLst>
              <a:ext uri="{FF2B5EF4-FFF2-40B4-BE49-F238E27FC236}">
                <a16:creationId xmlns:a16="http://schemas.microsoft.com/office/drawing/2014/main" id="{46CD259B-FCEB-11C9-28CC-960AA3E4A424}"/>
              </a:ext>
            </a:extLst>
          </p:cNvPr>
          <p:cNvSpPr/>
          <p:nvPr/>
        </p:nvSpPr>
        <p:spPr>
          <a:xfrm rot="5400000">
            <a:off x="6292677" y="8499399"/>
            <a:ext cx="5961179" cy="5638408"/>
          </a:xfrm>
          <a:custGeom>
            <a:avLst/>
            <a:gdLst/>
            <a:ahLst/>
            <a:cxnLst/>
            <a:rect l="l" t="t" r="r" b="b"/>
            <a:pathLst>
              <a:path w="5961179" h="5638408">
                <a:moveTo>
                  <a:pt x="0" y="0"/>
                </a:moveTo>
                <a:lnTo>
                  <a:pt x="5961179" y="0"/>
                </a:lnTo>
                <a:lnTo>
                  <a:pt x="5961179" y="5638408"/>
                </a:lnTo>
                <a:lnTo>
                  <a:pt x="0" y="56384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9E18E366-B70F-3F56-ED74-683D0A31E1B5}"/>
              </a:ext>
            </a:extLst>
          </p:cNvPr>
          <p:cNvGrpSpPr>
            <a:grpSpLocks noChangeAspect="1"/>
          </p:cNvGrpSpPr>
          <p:nvPr/>
        </p:nvGrpSpPr>
        <p:grpSpPr>
          <a:xfrm rot="7897044">
            <a:off x="15053922" y="-6095184"/>
            <a:ext cx="7673339" cy="10444950"/>
            <a:chOff x="0" y="0"/>
            <a:chExt cx="6350000" cy="8643620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B5756AFD-55CF-E8F6-4516-6E17B09CF694}"/>
                </a:ext>
              </a:extLst>
            </p:cNvPr>
            <p:cNvSpPr/>
            <p:nvPr/>
          </p:nvSpPr>
          <p:spPr>
            <a:xfrm>
              <a:off x="0" y="0"/>
              <a:ext cx="6350000" cy="8642350"/>
            </a:xfrm>
            <a:custGeom>
              <a:avLst/>
              <a:gdLst/>
              <a:ahLst/>
              <a:cxnLst/>
              <a:rect l="l" t="t" r="r" b="b"/>
              <a:pathLst>
                <a:path w="6350000" h="864235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F9B3A9"/>
            </a:solidFill>
          </p:spPr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710995C0-B02A-ECD7-098A-CC8E482BD291}"/>
                </a:ext>
              </a:extLst>
            </p:cNvPr>
            <p:cNvSpPr/>
            <p:nvPr/>
          </p:nvSpPr>
          <p:spPr>
            <a:xfrm>
              <a:off x="389890" y="450850"/>
              <a:ext cx="5570220" cy="7743190"/>
            </a:xfrm>
            <a:custGeom>
              <a:avLst/>
              <a:gdLst/>
              <a:ahLst/>
              <a:cxnLst/>
              <a:rect l="l" t="t" r="r" b="b"/>
              <a:pathLst>
                <a:path w="5570220" h="774319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4"/>
              <a:stretch>
                <a:fillRect l="-19505" r="-19505"/>
              </a:stretch>
            </a:blipFill>
          </p:spPr>
        </p:sp>
      </p:grpSp>
      <p:sp>
        <p:nvSpPr>
          <p:cNvPr id="15" name="Freeform 15">
            <a:extLst>
              <a:ext uri="{FF2B5EF4-FFF2-40B4-BE49-F238E27FC236}">
                <a16:creationId xmlns:a16="http://schemas.microsoft.com/office/drawing/2014/main" id="{CFF67A0D-2268-F5F5-70B5-3351D4211812}"/>
              </a:ext>
            </a:extLst>
          </p:cNvPr>
          <p:cNvSpPr/>
          <p:nvPr/>
        </p:nvSpPr>
        <p:spPr>
          <a:xfrm flipV="1">
            <a:off x="15721961" y="581793"/>
            <a:ext cx="2125504" cy="2944653"/>
          </a:xfrm>
          <a:custGeom>
            <a:avLst/>
            <a:gdLst/>
            <a:ahLst/>
            <a:cxnLst/>
            <a:rect l="l" t="t" r="r" b="b"/>
            <a:pathLst>
              <a:path w="2125504" h="2944653">
                <a:moveTo>
                  <a:pt x="0" y="2944653"/>
                </a:moveTo>
                <a:lnTo>
                  <a:pt x="2125504" y="2944653"/>
                </a:lnTo>
                <a:lnTo>
                  <a:pt x="2125504" y="0"/>
                </a:lnTo>
                <a:lnTo>
                  <a:pt x="0" y="0"/>
                </a:lnTo>
                <a:lnTo>
                  <a:pt x="0" y="294465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>
            <a:extLst>
              <a:ext uri="{FF2B5EF4-FFF2-40B4-BE49-F238E27FC236}">
                <a16:creationId xmlns:a16="http://schemas.microsoft.com/office/drawing/2014/main" id="{2A6C9E18-2FD8-7B59-C2F5-25F485139FC1}"/>
              </a:ext>
            </a:extLst>
          </p:cNvPr>
          <p:cNvSpPr/>
          <p:nvPr/>
        </p:nvSpPr>
        <p:spPr>
          <a:xfrm rot="233397">
            <a:off x="15966815" y="8350276"/>
            <a:ext cx="3406700" cy="1121114"/>
          </a:xfrm>
          <a:custGeom>
            <a:avLst/>
            <a:gdLst/>
            <a:ahLst/>
            <a:cxnLst/>
            <a:rect l="l" t="t" r="r" b="b"/>
            <a:pathLst>
              <a:path w="3406700" h="1121114">
                <a:moveTo>
                  <a:pt x="0" y="0"/>
                </a:moveTo>
                <a:lnTo>
                  <a:pt x="3406700" y="0"/>
                </a:lnTo>
                <a:lnTo>
                  <a:pt x="3406700" y="1121114"/>
                </a:lnTo>
                <a:lnTo>
                  <a:pt x="0" y="11211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>
            <a:extLst>
              <a:ext uri="{FF2B5EF4-FFF2-40B4-BE49-F238E27FC236}">
                <a16:creationId xmlns:a16="http://schemas.microsoft.com/office/drawing/2014/main" id="{E7136CD0-8FC2-670E-AEBA-3AC328A3D719}"/>
              </a:ext>
            </a:extLst>
          </p:cNvPr>
          <p:cNvSpPr/>
          <p:nvPr/>
        </p:nvSpPr>
        <p:spPr>
          <a:xfrm>
            <a:off x="3301201" y="593315"/>
            <a:ext cx="888542" cy="870771"/>
          </a:xfrm>
          <a:custGeom>
            <a:avLst/>
            <a:gdLst/>
            <a:ahLst/>
            <a:cxnLst/>
            <a:rect l="l" t="t" r="r" b="b"/>
            <a:pathLst>
              <a:path w="888542" h="870771">
                <a:moveTo>
                  <a:pt x="0" y="0"/>
                </a:moveTo>
                <a:lnTo>
                  <a:pt x="888542" y="0"/>
                </a:lnTo>
                <a:lnTo>
                  <a:pt x="888542" y="870770"/>
                </a:lnTo>
                <a:lnTo>
                  <a:pt x="0" y="8707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>
            <a:extLst>
              <a:ext uri="{FF2B5EF4-FFF2-40B4-BE49-F238E27FC236}">
                <a16:creationId xmlns:a16="http://schemas.microsoft.com/office/drawing/2014/main" id="{0ED3618F-32A8-1634-5190-E06BFA45207A}"/>
              </a:ext>
            </a:extLst>
          </p:cNvPr>
          <p:cNvSpPr/>
          <p:nvPr/>
        </p:nvSpPr>
        <p:spPr>
          <a:xfrm rot="230951" flipH="1">
            <a:off x="6821183" y="7038593"/>
            <a:ext cx="2944767" cy="2553374"/>
          </a:xfrm>
          <a:custGeom>
            <a:avLst/>
            <a:gdLst/>
            <a:ahLst/>
            <a:cxnLst/>
            <a:rect l="l" t="t" r="r" b="b"/>
            <a:pathLst>
              <a:path w="2944767" h="2553374">
                <a:moveTo>
                  <a:pt x="2944767" y="0"/>
                </a:moveTo>
                <a:lnTo>
                  <a:pt x="0" y="0"/>
                </a:lnTo>
                <a:lnTo>
                  <a:pt x="0" y="2553373"/>
                </a:lnTo>
                <a:lnTo>
                  <a:pt x="2944767" y="2553373"/>
                </a:lnTo>
                <a:lnTo>
                  <a:pt x="2944767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9" name="Freeform 19">
            <a:extLst>
              <a:ext uri="{FF2B5EF4-FFF2-40B4-BE49-F238E27FC236}">
                <a16:creationId xmlns:a16="http://schemas.microsoft.com/office/drawing/2014/main" id="{0D8AF67E-9661-B5AE-6872-517B2684A90F}"/>
              </a:ext>
            </a:extLst>
          </p:cNvPr>
          <p:cNvSpPr/>
          <p:nvPr/>
        </p:nvSpPr>
        <p:spPr>
          <a:xfrm rot="-946990">
            <a:off x="241285" y="448457"/>
            <a:ext cx="2544594" cy="2017651"/>
          </a:xfrm>
          <a:custGeom>
            <a:avLst/>
            <a:gdLst/>
            <a:ahLst/>
            <a:cxnLst/>
            <a:rect l="l" t="t" r="r" b="b"/>
            <a:pathLst>
              <a:path w="2841856" h="2253355">
                <a:moveTo>
                  <a:pt x="0" y="0"/>
                </a:moveTo>
                <a:lnTo>
                  <a:pt x="2841857" y="0"/>
                </a:lnTo>
                <a:lnTo>
                  <a:pt x="2841857" y="2253355"/>
                </a:lnTo>
                <a:lnTo>
                  <a:pt x="0" y="225335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4" name="TextBox 24">
            <a:extLst>
              <a:ext uri="{FF2B5EF4-FFF2-40B4-BE49-F238E27FC236}">
                <a16:creationId xmlns:a16="http://schemas.microsoft.com/office/drawing/2014/main" id="{88D54F7D-C9F9-05A2-BD7F-AB5A19406483}"/>
              </a:ext>
            </a:extLst>
          </p:cNvPr>
          <p:cNvSpPr txBox="1"/>
          <p:nvPr/>
        </p:nvSpPr>
        <p:spPr>
          <a:xfrm>
            <a:off x="5294898" y="1316274"/>
            <a:ext cx="6588304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dirty="0">
                <a:solidFill>
                  <a:srgbClr val="50291C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Wireframe</a:t>
            </a: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EC6FCE6A-5481-E562-F9E4-DEBF1D249E83}"/>
              </a:ext>
            </a:extLst>
          </p:cNvPr>
          <p:cNvSpPr txBox="1"/>
          <p:nvPr/>
        </p:nvSpPr>
        <p:spPr>
          <a:xfrm>
            <a:off x="16563346" y="8730015"/>
            <a:ext cx="629279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500" dirty="0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06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5B778AB-1994-869A-E704-4835A8BA5F27}"/>
              </a:ext>
            </a:extLst>
          </p:cNvPr>
          <p:cNvGrpSpPr/>
          <p:nvPr/>
        </p:nvGrpSpPr>
        <p:grpSpPr>
          <a:xfrm>
            <a:off x="11070671" y="2622933"/>
            <a:ext cx="5523136" cy="5086876"/>
            <a:chOff x="10428682" y="2574385"/>
            <a:chExt cx="5943404" cy="4869621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94ECDC3-9A32-3ED9-8A9F-9859529E7E0A}"/>
                </a:ext>
              </a:extLst>
            </p:cNvPr>
            <p:cNvSpPr/>
            <p:nvPr/>
          </p:nvSpPr>
          <p:spPr>
            <a:xfrm rot="5618936">
              <a:off x="11233891" y="2305811"/>
              <a:ext cx="4363950" cy="5912440"/>
            </a:xfrm>
            <a:custGeom>
              <a:avLst/>
              <a:gdLst/>
              <a:ahLst/>
              <a:cxnLst/>
              <a:rect l="l" t="t" r="r" b="b"/>
              <a:pathLst>
                <a:path w="3600991" h="5091376">
                  <a:moveTo>
                    <a:pt x="0" y="0"/>
                  </a:moveTo>
                  <a:lnTo>
                    <a:pt x="3600991" y="0"/>
                  </a:lnTo>
                  <a:lnTo>
                    <a:pt x="3600991" y="5091376"/>
                  </a:lnTo>
                  <a:lnTo>
                    <a:pt x="0" y="5091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D93D1D1-F83A-1B9A-691C-1DCCF2336411}"/>
                </a:ext>
              </a:extLst>
            </p:cNvPr>
            <p:cNvSpPr/>
            <p:nvPr/>
          </p:nvSpPr>
          <p:spPr>
            <a:xfrm rot="5222728">
              <a:off x="11106124" y="2451086"/>
              <a:ext cx="4241018" cy="5595902"/>
            </a:xfrm>
            <a:custGeom>
              <a:avLst/>
              <a:gdLst/>
              <a:ahLst/>
              <a:cxnLst/>
              <a:rect l="l" t="t" r="r" b="b"/>
              <a:pathLst>
                <a:path w="3479144" h="4919098">
                  <a:moveTo>
                    <a:pt x="0" y="0"/>
                  </a:moveTo>
                  <a:lnTo>
                    <a:pt x="3479144" y="0"/>
                  </a:lnTo>
                  <a:lnTo>
                    <a:pt x="3479144" y="4919098"/>
                  </a:lnTo>
                  <a:lnTo>
                    <a:pt x="0" y="4919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30" name="Group 30">
              <a:extLst>
                <a:ext uri="{FF2B5EF4-FFF2-40B4-BE49-F238E27FC236}">
                  <a16:creationId xmlns:a16="http://schemas.microsoft.com/office/drawing/2014/main" id="{FC89EF90-FBF9-80B6-B541-29061A8EC597}"/>
                </a:ext>
              </a:extLst>
            </p:cNvPr>
            <p:cNvGrpSpPr/>
            <p:nvPr/>
          </p:nvGrpSpPr>
          <p:grpSpPr>
            <a:xfrm>
              <a:off x="12673990" y="2574385"/>
              <a:ext cx="870980" cy="870981"/>
              <a:chOff x="177186" y="784776"/>
              <a:chExt cx="812800" cy="812800"/>
            </a:xfrm>
          </p:grpSpPr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869D74BF-2BBF-C923-3FDF-74761605D7F2}"/>
                  </a:ext>
                </a:extLst>
              </p:cNvPr>
              <p:cNvSpPr/>
              <p:nvPr/>
            </p:nvSpPr>
            <p:spPr>
              <a:xfrm>
                <a:off x="177186" y="784776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0291C"/>
              </a:solidFill>
            </p:spPr>
          </p:sp>
          <p:sp>
            <p:nvSpPr>
              <p:cNvPr id="32" name="TextBox 32">
                <a:extLst>
                  <a:ext uri="{FF2B5EF4-FFF2-40B4-BE49-F238E27FC236}">
                    <a16:creationId xmlns:a16="http://schemas.microsoft.com/office/drawing/2014/main" id="{846257AA-CEB1-E150-09CA-8FB01E214CCD}"/>
                  </a:ext>
                </a:extLst>
              </p:cNvPr>
              <p:cNvSpPr txBox="1"/>
              <p:nvPr/>
            </p:nvSpPr>
            <p:spPr>
              <a:xfrm>
                <a:off x="223941" y="788975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339"/>
                  </a:lnSpc>
                </a:pPr>
                <a:r>
                  <a:rPr lang="en-US" sz="3099" dirty="0">
                    <a:solidFill>
                      <a:srgbClr val="FFFFFF"/>
                    </a:solidFill>
                    <a:latin typeface="KG Primary Penmanship"/>
                    <a:ea typeface="KG Primary Penmanship"/>
                    <a:cs typeface="KG Primary Penmanship"/>
                    <a:sym typeface="KG Primary Penmanship"/>
                  </a:rPr>
                  <a:t>04</a:t>
                </a:r>
              </a:p>
            </p:txBody>
          </p:sp>
        </p:grpSp>
      </p:grpSp>
      <p:sp>
        <p:nvSpPr>
          <p:cNvPr id="34" name="Freeform 34">
            <a:extLst>
              <a:ext uri="{FF2B5EF4-FFF2-40B4-BE49-F238E27FC236}">
                <a16:creationId xmlns:a16="http://schemas.microsoft.com/office/drawing/2014/main" id="{EB3196DB-3D25-8A61-A35F-CCBD99B1DCC8}"/>
              </a:ext>
            </a:extLst>
          </p:cNvPr>
          <p:cNvSpPr/>
          <p:nvPr/>
        </p:nvSpPr>
        <p:spPr>
          <a:xfrm>
            <a:off x="10367740" y="8667057"/>
            <a:ext cx="1400713" cy="1334498"/>
          </a:xfrm>
          <a:custGeom>
            <a:avLst/>
            <a:gdLst/>
            <a:ahLst/>
            <a:cxnLst/>
            <a:rect l="l" t="t" r="r" b="b"/>
            <a:pathLst>
              <a:path w="1400713" h="1334498">
                <a:moveTo>
                  <a:pt x="0" y="0"/>
                </a:moveTo>
                <a:lnTo>
                  <a:pt x="1400713" y="0"/>
                </a:lnTo>
                <a:lnTo>
                  <a:pt x="1400713" y="1334498"/>
                </a:lnTo>
                <a:lnTo>
                  <a:pt x="0" y="13344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BACFC1F4-9070-6078-FA03-A4F2686860F3}"/>
              </a:ext>
            </a:extLst>
          </p:cNvPr>
          <p:cNvSpPr/>
          <p:nvPr/>
        </p:nvSpPr>
        <p:spPr>
          <a:xfrm>
            <a:off x="9683365" y="7175773"/>
            <a:ext cx="975199" cy="929098"/>
          </a:xfrm>
          <a:custGeom>
            <a:avLst/>
            <a:gdLst/>
            <a:ahLst/>
            <a:cxnLst/>
            <a:rect l="l" t="t" r="r" b="b"/>
            <a:pathLst>
              <a:path w="975199" h="929098">
                <a:moveTo>
                  <a:pt x="0" y="0"/>
                </a:moveTo>
                <a:lnTo>
                  <a:pt x="975198" y="0"/>
                </a:lnTo>
                <a:lnTo>
                  <a:pt x="975198" y="929099"/>
                </a:lnTo>
                <a:lnTo>
                  <a:pt x="0" y="92909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85B59BEE-AABC-5DEF-ED1E-F3CC83DEFC3A}"/>
              </a:ext>
            </a:extLst>
          </p:cNvPr>
          <p:cNvSpPr/>
          <p:nvPr/>
        </p:nvSpPr>
        <p:spPr>
          <a:xfrm rot="816167">
            <a:off x="6222452" y="8802556"/>
            <a:ext cx="1400713" cy="1334498"/>
          </a:xfrm>
          <a:custGeom>
            <a:avLst/>
            <a:gdLst/>
            <a:ahLst/>
            <a:cxnLst/>
            <a:rect l="l" t="t" r="r" b="b"/>
            <a:pathLst>
              <a:path w="1400713" h="1334498">
                <a:moveTo>
                  <a:pt x="0" y="0"/>
                </a:moveTo>
                <a:lnTo>
                  <a:pt x="1400713" y="0"/>
                </a:lnTo>
                <a:lnTo>
                  <a:pt x="1400713" y="1334498"/>
                </a:lnTo>
                <a:lnTo>
                  <a:pt x="0" y="13344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>
            <a:extLst>
              <a:ext uri="{FF2B5EF4-FFF2-40B4-BE49-F238E27FC236}">
                <a16:creationId xmlns:a16="http://schemas.microsoft.com/office/drawing/2014/main" id="{8B1ABA46-1967-3214-2965-75A34212A0B5}"/>
              </a:ext>
            </a:extLst>
          </p:cNvPr>
          <p:cNvSpPr/>
          <p:nvPr/>
        </p:nvSpPr>
        <p:spPr>
          <a:xfrm flipH="1">
            <a:off x="434277" y="2853401"/>
            <a:ext cx="555284" cy="578571"/>
          </a:xfrm>
          <a:custGeom>
            <a:avLst/>
            <a:gdLst/>
            <a:ahLst/>
            <a:cxnLst/>
            <a:rect l="l" t="t" r="r" b="b"/>
            <a:pathLst>
              <a:path w="590378" h="578571">
                <a:moveTo>
                  <a:pt x="0" y="0"/>
                </a:moveTo>
                <a:lnTo>
                  <a:pt x="590379" y="0"/>
                </a:lnTo>
                <a:lnTo>
                  <a:pt x="590379" y="578570"/>
                </a:lnTo>
                <a:lnTo>
                  <a:pt x="0" y="578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00CC4E1-54EA-7F96-2107-95EA2238EA16}"/>
              </a:ext>
            </a:extLst>
          </p:cNvPr>
          <p:cNvGrpSpPr/>
          <p:nvPr/>
        </p:nvGrpSpPr>
        <p:grpSpPr>
          <a:xfrm>
            <a:off x="1342756" y="2604414"/>
            <a:ext cx="4695217" cy="6521056"/>
            <a:chOff x="1245941" y="2873763"/>
            <a:chExt cx="4695217" cy="6521056"/>
          </a:xfrm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BDEEF376-3064-F400-E131-847E20B32BEC}"/>
                </a:ext>
              </a:extLst>
            </p:cNvPr>
            <p:cNvSpPr/>
            <p:nvPr/>
          </p:nvSpPr>
          <p:spPr>
            <a:xfrm rot="10800000">
              <a:off x="1332926" y="3151417"/>
              <a:ext cx="4608232" cy="6243402"/>
            </a:xfrm>
            <a:custGeom>
              <a:avLst/>
              <a:gdLst/>
              <a:ahLst/>
              <a:cxnLst/>
              <a:rect l="l" t="t" r="r" b="b"/>
              <a:pathLst>
                <a:path w="3600991" h="5091376">
                  <a:moveTo>
                    <a:pt x="0" y="0"/>
                  </a:moveTo>
                  <a:lnTo>
                    <a:pt x="3600991" y="0"/>
                  </a:lnTo>
                  <a:lnTo>
                    <a:pt x="3600991" y="5091376"/>
                  </a:lnTo>
                  <a:lnTo>
                    <a:pt x="0" y="50913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AF2996E1-6920-0969-258C-42EC189269D2}"/>
                </a:ext>
              </a:extLst>
            </p:cNvPr>
            <p:cNvSpPr/>
            <p:nvPr/>
          </p:nvSpPr>
          <p:spPr>
            <a:xfrm rot="11162740">
              <a:off x="1245941" y="3293540"/>
              <a:ext cx="4374812" cy="5862432"/>
            </a:xfrm>
            <a:custGeom>
              <a:avLst/>
              <a:gdLst/>
              <a:ahLst/>
              <a:cxnLst/>
              <a:rect l="l" t="t" r="r" b="b"/>
              <a:pathLst>
                <a:path w="3479144" h="4919098">
                  <a:moveTo>
                    <a:pt x="0" y="0"/>
                  </a:moveTo>
                  <a:lnTo>
                    <a:pt x="3479144" y="0"/>
                  </a:lnTo>
                  <a:lnTo>
                    <a:pt x="3479144" y="4919098"/>
                  </a:lnTo>
                  <a:lnTo>
                    <a:pt x="0" y="49190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33" name="Group 30">
              <a:extLst>
                <a:ext uri="{FF2B5EF4-FFF2-40B4-BE49-F238E27FC236}">
                  <a16:creationId xmlns:a16="http://schemas.microsoft.com/office/drawing/2014/main" id="{0E7B606D-F071-18A0-B4DB-2B214D813C33}"/>
                </a:ext>
              </a:extLst>
            </p:cNvPr>
            <p:cNvGrpSpPr/>
            <p:nvPr/>
          </p:nvGrpSpPr>
          <p:grpSpPr>
            <a:xfrm>
              <a:off x="3219455" y="2873763"/>
              <a:ext cx="870980" cy="870980"/>
              <a:chOff x="0" y="0"/>
              <a:chExt cx="812800" cy="812800"/>
            </a:xfrm>
          </p:grpSpPr>
          <p:sp>
            <p:nvSpPr>
              <p:cNvPr id="38" name="Freeform 31">
                <a:extLst>
                  <a:ext uri="{FF2B5EF4-FFF2-40B4-BE49-F238E27FC236}">
                    <a16:creationId xmlns:a16="http://schemas.microsoft.com/office/drawing/2014/main" id="{78552D23-F56E-1D02-06F0-80A87F1BA8B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50291C"/>
              </a:solidFill>
            </p:spPr>
          </p:sp>
          <p:sp>
            <p:nvSpPr>
              <p:cNvPr id="39" name="TextBox 32">
                <a:extLst>
                  <a:ext uri="{FF2B5EF4-FFF2-40B4-BE49-F238E27FC236}">
                    <a16:creationId xmlns:a16="http://schemas.microsoft.com/office/drawing/2014/main" id="{B4F47AC6-5319-48A0-29DF-2D3A9D893D11}"/>
                  </a:ext>
                </a:extLst>
              </p:cNvPr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339"/>
                  </a:lnSpc>
                </a:pPr>
                <a:r>
                  <a:rPr lang="en-US" sz="3099" dirty="0">
                    <a:solidFill>
                      <a:srgbClr val="FFFFFF"/>
                    </a:solidFill>
                    <a:latin typeface="KG Primary Penmanship"/>
                    <a:ea typeface="KG Primary Penmanship"/>
                    <a:cs typeface="KG Primary Penmanship"/>
                    <a:sym typeface="KG Primary Penmanship"/>
                  </a:rPr>
                  <a:t>03</a:t>
                </a:r>
              </a:p>
            </p:txBody>
          </p: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63C5F1F2-58F5-87C6-662C-E1567D852658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43" t="1082" r="2937" b="7832"/>
          <a:stretch/>
        </p:blipFill>
        <p:spPr>
          <a:xfrm rot="358549">
            <a:off x="1602056" y="3688775"/>
            <a:ext cx="3657569" cy="4780540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dash"/>
          </a:ln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9B811BCE-B31C-0CDE-8F9B-231B45318C49}"/>
              </a:ext>
            </a:extLst>
          </p:cNvPr>
          <p:cNvGrpSpPr>
            <a:grpSpLocks noChangeAspect="1"/>
          </p:cNvGrpSpPr>
          <p:nvPr/>
        </p:nvGrpSpPr>
        <p:grpSpPr>
          <a:xfrm rot="7897044">
            <a:off x="-4439262" y="6578424"/>
            <a:ext cx="7673339" cy="10444950"/>
            <a:chOff x="0" y="0"/>
            <a:chExt cx="6350000" cy="864362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31E3BDA-BAA9-AC65-8F2B-5585E1A6CEE8}"/>
                </a:ext>
              </a:extLst>
            </p:cNvPr>
            <p:cNvSpPr/>
            <p:nvPr/>
          </p:nvSpPr>
          <p:spPr>
            <a:xfrm>
              <a:off x="0" y="0"/>
              <a:ext cx="6350000" cy="8642350"/>
            </a:xfrm>
            <a:custGeom>
              <a:avLst/>
              <a:gdLst/>
              <a:ahLst/>
              <a:cxnLst/>
              <a:rect l="l" t="t" r="r" b="b"/>
              <a:pathLst>
                <a:path w="6350000" h="8642350">
                  <a:moveTo>
                    <a:pt x="6350000" y="624840"/>
                  </a:moveTo>
                  <a:cubicBezTo>
                    <a:pt x="6350000" y="543560"/>
                    <a:pt x="6309360" y="472440"/>
                    <a:pt x="6247130" y="430530"/>
                  </a:cubicBezTo>
                  <a:cubicBezTo>
                    <a:pt x="6259830" y="422910"/>
                    <a:pt x="6271260" y="412750"/>
                    <a:pt x="6281420" y="402590"/>
                  </a:cubicBezTo>
                  <a:cubicBezTo>
                    <a:pt x="6324600" y="358140"/>
                    <a:pt x="6350000" y="298450"/>
                    <a:pt x="6350000" y="236220"/>
                  </a:cubicBezTo>
                  <a:cubicBezTo>
                    <a:pt x="6350000" y="173990"/>
                    <a:pt x="6324600" y="114300"/>
                    <a:pt x="6281420" y="69850"/>
                  </a:cubicBezTo>
                  <a:cubicBezTo>
                    <a:pt x="6236970" y="25400"/>
                    <a:pt x="6176010" y="0"/>
                    <a:pt x="6115050" y="0"/>
                  </a:cubicBezTo>
                  <a:cubicBezTo>
                    <a:pt x="6052820" y="0"/>
                    <a:pt x="5991860" y="25400"/>
                    <a:pt x="5948680" y="68580"/>
                  </a:cubicBezTo>
                  <a:cubicBezTo>
                    <a:pt x="5937250" y="80010"/>
                    <a:pt x="5927090" y="92710"/>
                    <a:pt x="5919470" y="105410"/>
                  </a:cubicBezTo>
                  <a:cubicBezTo>
                    <a:pt x="5877560" y="41910"/>
                    <a:pt x="5805170" y="0"/>
                    <a:pt x="5723890" y="0"/>
                  </a:cubicBezTo>
                  <a:cubicBezTo>
                    <a:pt x="5642610" y="0"/>
                    <a:pt x="5570220" y="41910"/>
                    <a:pt x="5528310" y="105410"/>
                  </a:cubicBezTo>
                  <a:cubicBezTo>
                    <a:pt x="5486400" y="41910"/>
                    <a:pt x="5414010" y="0"/>
                    <a:pt x="5332730" y="0"/>
                  </a:cubicBezTo>
                  <a:cubicBezTo>
                    <a:pt x="5250180" y="0"/>
                    <a:pt x="5179060" y="41910"/>
                    <a:pt x="5137150" y="105410"/>
                  </a:cubicBezTo>
                  <a:cubicBezTo>
                    <a:pt x="5095241" y="41910"/>
                    <a:pt x="5022850" y="0"/>
                    <a:pt x="4941570" y="0"/>
                  </a:cubicBezTo>
                  <a:cubicBezTo>
                    <a:pt x="4860291" y="0"/>
                    <a:pt x="4787900" y="41910"/>
                    <a:pt x="4745990" y="105410"/>
                  </a:cubicBezTo>
                  <a:cubicBezTo>
                    <a:pt x="4704080" y="41910"/>
                    <a:pt x="4631690" y="0"/>
                    <a:pt x="4550410" y="0"/>
                  </a:cubicBezTo>
                  <a:cubicBezTo>
                    <a:pt x="4469130" y="0"/>
                    <a:pt x="4396740" y="41910"/>
                    <a:pt x="4354830" y="105410"/>
                  </a:cubicBezTo>
                  <a:cubicBezTo>
                    <a:pt x="4312920" y="41910"/>
                    <a:pt x="4240530" y="0"/>
                    <a:pt x="4159250" y="0"/>
                  </a:cubicBezTo>
                  <a:cubicBezTo>
                    <a:pt x="4077970" y="0"/>
                    <a:pt x="4005580" y="41910"/>
                    <a:pt x="3963670" y="105410"/>
                  </a:cubicBezTo>
                  <a:cubicBezTo>
                    <a:pt x="3921761" y="41910"/>
                    <a:pt x="3849370" y="0"/>
                    <a:pt x="3768091" y="0"/>
                  </a:cubicBezTo>
                  <a:cubicBezTo>
                    <a:pt x="3686811" y="0"/>
                    <a:pt x="3614420" y="41910"/>
                    <a:pt x="3572511" y="105410"/>
                  </a:cubicBezTo>
                  <a:cubicBezTo>
                    <a:pt x="3530601" y="41910"/>
                    <a:pt x="3458211" y="0"/>
                    <a:pt x="3376931" y="0"/>
                  </a:cubicBezTo>
                  <a:cubicBezTo>
                    <a:pt x="3295651" y="0"/>
                    <a:pt x="3216910" y="41910"/>
                    <a:pt x="3175000" y="105410"/>
                  </a:cubicBezTo>
                  <a:cubicBezTo>
                    <a:pt x="3133090" y="41910"/>
                    <a:pt x="3060700" y="0"/>
                    <a:pt x="2979420" y="0"/>
                  </a:cubicBezTo>
                  <a:cubicBezTo>
                    <a:pt x="2898140" y="0"/>
                    <a:pt x="2825750" y="41910"/>
                    <a:pt x="2783840" y="105410"/>
                  </a:cubicBezTo>
                  <a:cubicBezTo>
                    <a:pt x="2741930" y="41910"/>
                    <a:pt x="2669540" y="0"/>
                    <a:pt x="2588260" y="0"/>
                  </a:cubicBezTo>
                  <a:cubicBezTo>
                    <a:pt x="2505710" y="0"/>
                    <a:pt x="2434590" y="41910"/>
                    <a:pt x="2392680" y="105410"/>
                  </a:cubicBezTo>
                  <a:cubicBezTo>
                    <a:pt x="2350770" y="41910"/>
                    <a:pt x="2278380" y="0"/>
                    <a:pt x="2197100" y="0"/>
                  </a:cubicBezTo>
                  <a:cubicBezTo>
                    <a:pt x="2115820" y="0"/>
                    <a:pt x="2043430" y="41910"/>
                    <a:pt x="2001520" y="105410"/>
                  </a:cubicBezTo>
                  <a:cubicBezTo>
                    <a:pt x="1959610" y="41910"/>
                    <a:pt x="1887220" y="0"/>
                    <a:pt x="1805941" y="0"/>
                  </a:cubicBezTo>
                  <a:cubicBezTo>
                    <a:pt x="1723391" y="0"/>
                    <a:pt x="1652270" y="41910"/>
                    <a:pt x="1610361" y="105410"/>
                  </a:cubicBezTo>
                  <a:cubicBezTo>
                    <a:pt x="1568450" y="41910"/>
                    <a:pt x="1496061" y="0"/>
                    <a:pt x="1414781" y="0"/>
                  </a:cubicBezTo>
                  <a:cubicBezTo>
                    <a:pt x="1329691" y="0"/>
                    <a:pt x="1257300" y="41910"/>
                    <a:pt x="1215391" y="105410"/>
                  </a:cubicBezTo>
                  <a:cubicBezTo>
                    <a:pt x="1173481" y="41910"/>
                    <a:pt x="1101091" y="0"/>
                    <a:pt x="1019811" y="0"/>
                  </a:cubicBezTo>
                  <a:cubicBezTo>
                    <a:pt x="937261" y="0"/>
                    <a:pt x="866141" y="41910"/>
                    <a:pt x="824231" y="105410"/>
                  </a:cubicBezTo>
                  <a:cubicBezTo>
                    <a:pt x="782321" y="41910"/>
                    <a:pt x="709931" y="0"/>
                    <a:pt x="628650" y="0"/>
                  </a:cubicBezTo>
                  <a:cubicBezTo>
                    <a:pt x="544830" y="0"/>
                    <a:pt x="473710" y="41910"/>
                    <a:pt x="431800" y="105410"/>
                  </a:cubicBezTo>
                  <a:cubicBezTo>
                    <a:pt x="422910" y="92710"/>
                    <a:pt x="412750" y="80010"/>
                    <a:pt x="402590" y="68580"/>
                  </a:cubicBezTo>
                  <a:cubicBezTo>
                    <a:pt x="358140" y="25400"/>
                    <a:pt x="297180" y="0"/>
                    <a:pt x="234950" y="0"/>
                  </a:cubicBezTo>
                  <a:cubicBezTo>
                    <a:pt x="172720" y="0"/>
                    <a:pt x="113030" y="25400"/>
                    <a:pt x="68580" y="68580"/>
                  </a:cubicBezTo>
                  <a:cubicBezTo>
                    <a:pt x="25400" y="113030"/>
                    <a:pt x="0" y="172720"/>
                    <a:pt x="0" y="234950"/>
                  </a:cubicBezTo>
                  <a:cubicBezTo>
                    <a:pt x="0" y="297180"/>
                    <a:pt x="25400" y="356870"/>
                    <a:pt x="68580" y="401320"/>
                  </a:cubicBezTo>
                  <a:cubicBezTo>
                    <a:pt x="78740" y="411480"/>
                    <a:pt x="90170" y="421640"/>
                    <a:pt x="102870" y="429260"/>
                  </a:cubicBezTo>
                  <a:cubicBezTo>
                    <a:pt x="40640" y="472440"/>
                    <a:pt x="0" y="543560"/>
                    <a:pt x="0" y="624840"/>
                  </a:cubicBezTo>
                  <a:cubicBezTo>
                    <a:pt x="0" y="706120"/>
                    <a:pt x="40640" y="777240"/>
                    <a:pt x="102870" y="819150"/>
                  </a:cubicBezTo>
                  <a:cubicBezTo>
                    <a:pt x="40640" y="861060"/>
                    <a:pt x="0" y="932180"/>
                    <a:pt x="0" y="1013460"/>
                  </a:cubicBezTo>
                  <a:cubicBezTo>
                    <a:pt x="0" y="1094740"/>
                    <a:pt x="40640" y="1165860"/>
                    <a:pt x="102870" y="1207770"/>
                  </a:cubicBezTo>
                  <a:cubicBezTo>
                    <a:pt x="40640" y="1249680"/>
                    <a:pt x="0" y="1322070"/>
                    <a:pt x="0" y="1402080"/>
                  </a:cubicBezTo>
                  <a:cubicBezTo>
                    <a:pt x="0" y="1483360"/>
                    <a:pt x="40640" y="1554480"/>
                    <a:pt x="102870" y="1596390"/>
                  </a:cubicBezTo>
                  <a:cubicBezTo>
                    <a:pt x="40640" y="1638300"/>
                    <a:pt x="0" y="1709420"/>
                    <a:pt x="0" y="1790700"/>
                  </a:cubicBezTo>
                  <a:cubicBezTo>
                    <a:pt x="0" y="1871980"/>
                    <a:pt x="40640" y="1943100"/>
                    <a:pt x="102870" y="1985010"/>
                  </a:cubicBezTo>
                  <a:cubicBezTo>
                    <a:pt x="40640" y="2026920"/>
                    <a:pt x="0" y="2099310"/>
                    <a:pt x="0" y="2179320"/>
                  </a:cubicBezTo>
                  <a:cubicBezTo>
                    <a:pt x="0" y="2260600"/>
                    <a:pt x="40640" y="2331720"/>
                    <a:pt x="102870" y="2373630"/>
                  </a:cubicBezTo>
                  <a:cubicBezTo>
                    <a:pt x="40640" y="2418080"/>
                    <a:pt x="0" y="2489200"/>
                    <a:pt x="0" y="2570480"/>
                  </a:cubicBezTo>
                  <a:cubicBezTo>
                    <a:pt x="0" y="2651760"/>
                    <a:pt x="40640" y="2722880"/>
                    <a:pt x="102870" y="2764790"/>
                  </a:cubicBezTo>
                  <a:cubicBezTo>
                    <a:pt x="40640" y="2806700"/>
                    <a:pt x="0" y="2879090"/>
                    <a:pt x="0" y="2959100"/>
                  </a:cubicBezTo>
                  <a:cubicBezTo>
                    <a:pt x="0" y="3040380"/>
                    <a:pt x="40640" y="3111500"/>
                    <a:pt x="102870" y="3153410"/>
                  </a:cubicBezTo>
                  <a:cubicBezTo>
                    <a:pt x="40640" y="3195320"/>
                    <a:pt x="0" y="3266440"/>
                    <a:pt x="0" y="3347720"/>
                  </a:cubicBezTo>
                  <a:cubicBezTo>
                    <a:pt x="0" y="3429000"/>
                    <a:pt x="40640" y="3500120"/>
                    <a:pt x="102870" y="3542030"/>
                  </a:cubicBezTo>
                  <a:cubicBezTo>
                    <a:pt x="40640" y="3583940"/>
                    <a:pt x="0" y="3655060"/>
                    <a:pt x="0" y="3736340"/>
                  </a:cubicBezTo>
                  <a:cubicBezTo>
                    <a:pt x="0" y="3817620"/>
                    <a:pt x="40640" y="3888740"/>
                    <a:pt x="102870" y="3930650"/>
                  </a:cubicBezTo>
                  <a:cubicBezTo>
                    <a:pt x="40640" y="3973830"/>
                    <a:pt x="0" y="4044950"/>
                    <a:pt x="0" y="4124959"/>
                  </a:cubicBezTo>
                  <a:cubicBezTo>
                    <a:pt x="0" y="4206239"/>
                    <a:pt x="40640" y="4277359"/>
                    <a:pt x="102870" y="4319269"/>
                  </a:cubicBezTo>
                  <a:cubicBezTo>
                    <a:pt x="40640" y="4361180"/>
                    <a:pt x="0" y="4432300"/>
                    <a:pt x="0" y="4513580"/>
                  </a:cubicBezTo>
                  <a:cubicBezTo>
                    <a:pt x="0" y="4594860"/>
                    <a:pt x="40640" y="4665980"/>
                    <a:pt x="102870" y="4707890"/>
                  </a:cubicBezTo>
                  <a:cubicBezTo>
                    <a:pt x="40640" y="4749800"/>
                    <a:pt x="0" y="4820920"/>
                    <a:pt x="0" y="4902200"/>
                  </a:cubicBezTo>
                  <a:cubicBezTo>
                    <a:pt x="0" y="4983480"/>
                    <a:pt x="40640" y="5054600"/>
                    <a:pt x="102870" y="5096510"/>
                  </a:cubicBezTo>
                  <a:cubicBezTo>
                    <a:pt x="40640" y="5138420"/>
                    <a:pt x="0" y="5210810"/>
                    <a:pt x="0" y="5290820"/>
                  </a:cubicBezTo>
                  <a:cubicBezTo>
                    <a:pt x="0" y="5372100"/>
                    <a:pt x="40640" y="5443220"/>
                    <a:pt x="102870" y="5485130"/>
                  </a:cubicBezTo>
                  <a:cubicBezTo>
                    <a:pt x="40640" y="5527039"/>
                    <a:pt x="0" y="5598159"/>
                    <a:pt x="0" y="5679439"/>
                  </a:cubicBezTo>
                  <a:cubicBezTo>
                    <a:pt x="0" y="5760719"/>
                    <a:pt x="40640" y="5831839"/>
                    <a:pt x="102870" y="5873749"/>
                  </a:cubicBezTo>
                  <a:cubicBezTo>
                    <a:pt x="40640" y="5915659"/>
                    <a:pt x="0" y="5986779"/>
                    <a:pt x="0" y="6068059"/>
                  </a:cubicBezTo>
                  <a:cubicBezTo>
                    <a:pt x="0" y="6149339"/>
                    <a:pt x="40640" y="6220459"/>
                    <a:pt x="102870" y="6262369"/>
                  </a:cubicBezTo>
                  <a:cubicBezTo>
                    <a:pt x="40640" y="6304280"/>
                    <a:pt x="0" y="6375400"/>
                    <a:pt x="0" y="6456680"/>
                  </a:cubicBezTo>
                  <a:cubicBezTo>
                    <a:pt x="0" y="6537960"/>
                    <a:pt x="40640" y="6609080"/>
                    <a:pt x="102870" y="6650990"/>
                  </a:cubicBezTo>
                  <a:cubicBezTo>
                    <a:pt x="40640" y="6692900"/>
                    <a:pt x="0" y="6764020"/>
                    <a:pt x="0" y="6845300"/>
                  </a:cubicBezTo>
                  <a:cubicBezTo>
                    <a:pt x="0" y="6926580"/>
                    <a:pt x="40640" y="6997700"/>
                    <a:pt x="102870" y="7039610"/>
                  </a:cubicBezTo>
                  <a:cubicBezTo>
                    <a:pt x="40640" y="7082790"/>
                    <a:pt x="0" y="7153910"/>
                    <a:pt x="0" y="7233920"/>
                  </a:cubicBezTo>
                  <a:cubicBezTo>
                    <a:pt x="0" y="7315200"/>
                    <a:pt x="40640" y="7386320"/>
                    <a:pt x="102870" y="7428230"/>
                  </a:cubicBezTo>
                  <a:cubicBezTo>
                    <a:pt x="40640" y="7470139"/>
                    <a:pt x="0" y="7541260"/>
                    <a:pt x="0" y="7622539"/>
                  </a:cubicBezTo>
                  <a:cubicBezTo>
                    <a:pt x="0" y="7703819"/>
                    <a:pt x="40640" y="7774939"/>
                    <a:pt x="102870" y="7816849"/>
                  </a:cubicBezTo>
                  <a:cubicBezTo>
                    <a:pt x="40640" y="7866380"/>
                    <a:pt x="0" y="7937500"/>
                    <a:pt x="0" y="8018780"/>
                  </a:cubicBezTo>
                  <a:cubicBezTo>
                    <a:pt x="0" y="8100061"/>
                    <a:pt x="40640" y="8171180"/>
                    <a:pt x="102870" y="8213090"/>
                  </a:cubicBezTo>
                  <a:cubicBezTo>
                    <a:pt x="90170" y="8220710"/>
                    <a:pt x="78740" y="8230870"/>
                    <a:pt x="68580" y="8241030"/>
                  </a:cubicBezTo>
                  <a:cubicBezTo>
                    <a:pt x="25400" y="8285480"/>
                    <a:pt x="0" y="8346440"/>
                    <a:pt x="0" y="8407400"/>
                  </a:cubicBezTo>
                  <a:cubicBezTo>
                    <a:pt x="0" y="8469630"/>
                    <a:pt x="25400" y="8529320"/>
                    <a:pt x="68580" y="8573770"/>
                  </a:cubicBezTo>
                  <a:cubicBezTo>
                    <a:pt x="111760" y="8616950"/>
                    <a:pt x="172720" y="8642350"/>
                    <a:pt x="234950" y="8642350"/>
                  </a:cubicBezTo>
                  <a:cubicBezTo>
                    <a:pt x="297180" y="8642350"/>
                    <a:pt x="356870" y="8616950"/>
                    <a:pt x="401320" y="8573770"/>
                  </a:cubicBezTo>
                  <a:cubicBezTo>
                    <a:pt x="412750" y="8562339"/>
                    <a:pt x="422910" y="8549639"/>
                    <a:pt x="430530" y="8536939"/>
                  </a:cubicBezTo>
                  <a:cubicBezTo>
                    <a:pt x="472440" y="8600439"/>
                    <a:pt x="544830" y="8642349"/>
                    <a:pt x="626110" y="8642349"/>
                  </a:cubicBezTo>
                  <a:cubicBezTo>
                    <a:pt x="707390" y="8642349"/>
                    <a:pt x="779780" y="8600439"/>
                    <a:pt x="821690" y="8536939"/>
                  </a:cubicBezTo>
                  <a:cubicBezTo>
                    <a:pt x="863600" y="8600439"/>
                    <a:pt x="935990" y="8642349"/>
                    <a:pt x="1017270" y="8642349"/>
                  </a:cubicBezTo>
                  <a:cubicBezTo>
                    <a:pt x="1099820" y="8642349"/>
                    <a:pt x="1172210" y="8600439"/>
                    <a:pt x="1212850" y="8536939"/>
                  </a:cubicBezTo>
                  <a:cubicBezTo>
                    <a:pt x="1254760" y="8600439"/>
                    <a:pt x="1327150" y="8642349"/>
                    <a:pt x="1408430" y="8642349"/>
                  </a:cubicBezTo>
                  <a:cubicBezTo>
                    <a:pt x="1489710" y="8642349"/>
                    <a:pt x="1562100" y="8600439"/>
                    <a:pt x="1604010" y="8536939"/>
                  </a:cubicBezTo>
                  <a:cubicBezTo>
                    <a:pt x="1645920" y="8600439"/>
                    <a:pt x="1718310" y="8642349"/>
                    <a:pt x="1799590" y="8642349"/>
                  </a:cubicBezTo>
                  <a:cubicBezTo>
                    <a:pt x="1880870" y="8642349"/>
                    <a:pt x="1953260" y="8600439"/>
                    <a:pt x="1995170" y="8536939"/>
                  </a:cubicBezTo>
                  <a:cubicBezTo>
                    <a:pt x="2037080" y="8600439"/>
                    <a:pt x="2109470" y="8642349"/>
                    <a:pt x="2190750" y="8642349"/>
                  </a:cubicBezTo>
                  <a:cubicBezTo>
                    <a:pt x="2273300" y="8642349"/>
                    <a:pt x="2344420" y="8600439"/>
                    <a:pt x="2386330" y="8536939"/>
                  </a:cubicBezTo>
                  <a:cubicBezTo>
                    <a:pt x="2428240" y="8600439"/>
                    <a:pt x="2500630" y="8642349"/>
                    <a:pt x="2581910" y="8642349"/>
                  </a:cubicBezTo>
                  <a:cubicBezTo>
                    <a:pt x="2663190" y="8642349"/>
                    <a:pt x="2735580" y="8600439"/>
                    <a:pt x="2777490" y="8536939"/>
                  </a:cubicBezTo>
                  <a:cubicBezTo>
                    <a:pt x="2819400" y="8600439"/>
                    <a:pt x="2891790" y="8642349"/>
                    <a:pt x="2973070" y="8642349"/>
                  </a:cubicBezTo>
                  <a:cubicBezTo>
                    <a:pt x="3055620" y="8642349"/>
                    <a:pt x="3126740" y="8600439"/>
                    <a:pt x="3168650" y="8536939"/>
                  </a:cubicBezTo>
                  <a:cubicBezTo>
                    <a:pt x="3210560" y="8600439"/>
                    <a:pt x="3282950" y="8642349"/>
                    <a:pt x="3364230" y="8642349"/>
                  </a:cubicBezTo>
                  <a:cubicBezTo>
                    <a:pt x="3445509" y="8642349"/>
                    <a:pt x="3517900" y="8600439"/>
                    <a:pt x="3559809" y="8536939"/>
                  </a:cubicBezTo>
                  <a:cubicBezTo>
                    <a:pt x="3601719" y="8600439"/>
                    <a:pt x="3674109" y="8642349"/>
                    <a:pt x="3755389" y="8642349"/>
                  </a:cubicBezTo>
                  <a:cubicBezTo>
                    <a:pt x="3837939" y="8642349"/>
                    <a:pt x="3909059" y="8600439"/>
                    <a:pt x="3950969" y="8536939"/>
                  </a:cubicBezTo>
                  <a:cubicBezTo>
                    <a:pt x="3992879" y="8600439"/>
                    <a:pt x="4065269" y="8642349"/>
                    <a:pt x="4146549" y="8642349"/>
                  </a:cubicBezTo>
                  <a:cubicBezTo>
                    <a:pt x="4227829" y="8642349"/>
                    <a:pt x="4300219" y="8600439"/>
                    <a:pt x="4342129" y="8536939"/>
                  </a:cubicBezTo>
                  <a:cubicBezTo>
                    <a:pt x="4384039" y="8600439"/>
                    <a:pt x="4456429" y="8642349"/>
                    <a:pt x="4537709" y="8642349"/>
                  </a:cubicBezTo>
                  <a:cubicBezTo>
                    <a:pt x="4618989" y="8642349"/>
                    <a:pt x="4691379" y="8600439"/>
                    <a:pt x="4733289" y="8536939"/>
                  </a:cubicBezTo>
                  <a:cubicBezTo>
                    <a:pt x="4775199" y="8600439"/>
                    <a:pt x="4847589" y="8642349"/>
                    <a:pt x="4928869" y="8642349"/>
                  </a:cubicBezTo>
                  <a:cubicBezTo>
                    <a:pt x="5010149" y="8642349"/>
                    <a:pt x="5082539" y="8600439"/>
                    <a:pt x="5124449" y="8536939"/>
                  </a:cubicBezTo>
                  <a:cubicBezTo>
                    <a:pt x="5166359" y="8600439"/>
                    <a:pt x="5238749" y="8642349"/>
                    <a:pt x="5320029" y="8642349"/>
                  </a:cubicBezTo>
                  <a:cubicBezTo>
                    <a:pt x="5401309" y="8642349"/>
                    <a:pt x="5473699" y="8600439"/>
                    <a:pt x="5515609" y="8536939"/>
                  </a:cubicBezTo>
                  <a:cubicBezTo>
                    <a:pt x="5557519" y="8600439"/>
                    <a:pt x="5629909" y="8642349"/>
                    <a:pt x="5711189" y="8642349"/>
                  </a:cubicBezTo>
                  <a:cubicBezTo>
                    <a:pt x="5793739" y="8642349"/>
                    <a:pt x="5864859" y="8600439"/>
                    <a:pt x="5906769" y="8536939"/>
                  </a:cubicBezTo>
                  <a:cubicBezTo>
                    <a:pt x="5915659" y="8549639"/>
                    <a:pt x="5925819" y="8562339"/>
                    <a:pt x="5935978" y="8573770"/>
                  </a:cubicBezTo>
                  <a:cubicBezTo>
                    <a:pt x="5979158" y="8616950"/>
                    <a:pt x="6040119" y="8642350"/>
                    <a:pt x="6102348" y="8642350"/>
                  </a:cubicBezTo>
                  <a:cubicBezTo>
                    <a:pt x="6163308" y="8642350"/>
                    <a:pt x="6224269" y="8616950"/>
                    <a:pt x="6268719" y="8573770"/>
                  </a:cubicBezTo>
                  <a:cubicBezTo>
                    <a:pt x="6311898" y="8529320"/>
                    <a:pt x="6337298" y="8469630"/>
                    <a:pt x="6337298" y="8407400"/>
                  </a:cubicBezTo>
                  <a:cubicBezTo>
                    <a:pt x="6337298" y="8345170"/>
                    <a:pt x="6311898" y="8285480"/>
                    <a:pt x="6268719" y="8241030"/>
                  </a:cubicBezTo>
                  <a:cubicBezTo>
                    <a:pt x="6258559" y="8230870"/>
                    <a:pt x="6247128" y="8220711"/>
                    <a:pt x="6234428" y="8213090"/>
                  </a:cubicBezTo>
                  <a:cubicBezTo>
                    <a:pt x="6296658" y="8171180"/>
                    <a:pt x="6337298" y="8098790"/>
                    <a:pt x="6337298" y="8018780"/>
                  </a:cubicBezTo>
                  <a:cubicBezTo>
                    <a:pt x="6337298" y="7937500"/>
                    <a:pt x="6296658" y="7866380"/>
                    <a:pt x="6234428" y="7824470"/>
                  </a:cubicBezTo>
                  <a:cubicBezTo>
                    <a:pt x="6296658" y="7782561"/>
                    <a:pt x="6337298" y="7711440"/>
                    <a:pt x="6337298" y="7630161"/>
                  </a:cubicBezTo>
                  <a:cubicBezTo>
                    <a:pt x="6337298" y="7548881"/>
                    <a:pt x="6296658" y="7477761"/>
                    <a:pt x="6234428" y="7435851"/>
                  </a:cubicBezTo>
                  <a:cubicBezTo>
                    <a:pt x="6296658" y="7393941"/>
                    <a:pt x="6337298" y="7321551"/>
                    <a:pt x="6337298" y="7241541"/>
                  </a:cubicBezTo>
                  <a:cubicBezTo>
                    <a:pt x="6337298" y="7160261"/>
                    <a:pt x="6296658" y="7089141"/>
                    <a:pt x="6234428" y="7047231"/>
                  </a:cubicBezTo>
                  <a:cubicBezTo>
                    <a:pt x="6296658" y="7005321"/>
                    <a:pt x="6337298" y="6934201"/>
                    <a:pt x="6337298" y="6852921"/>
                  </a:cubicBezTo>
                  <a:cubicBezTo>
                    <a:pt x="6337298" y="6771642"/>
                    <a:pt x="6296658" y="6700521"/>
                    <a:pt x="6234428" y="6658611"/>
                  </a:cubicBezTo>
                  <a:cubicBezTo>
                    <a:pt x="6296658" y="6615431"/>
                    <a:pt x="6337298" y="6544311"/>
                    <a:pt x="6337298" y="6464302"/>
                  </a:cubicBezTo>
                  <a:cubicBezTo>
                    <a:pt x="6337298" y="6383022"/>
                    <a:pt x="6296658" y="6311902"/>
                    <a:pt x="6234428" y="6269992"/>
                  </a:cubicBezTo>
                  <a:cubicBezTo>
                    <a:pt x="6296658" y="6228082"/>
                    <a:pt x="6337298" y="6156962"/>
                    <a:pt x="6337298" y="6075682"/>
                  </a:cubicBezTo>
                  <a:cubicBezTo>
                    <a:pt x="6337298" y="5994402"/>
                    <a:pt x="6296658" y="5923282"/>
                    <a:pt x="6234428" y="5881372"/>
                  </a:cubicBezTo>
                  <a:cubicBezTo>
                    <a:pt x="6296658" y="5839462"/>
                    <a:pt x="6337298" y="5768342"/>
                    <a:pt x="6337298" y="5687062"/>
                  </a:cubicBezTo>
                  <a:cubicBezTo>
                    <a:pt x="6337298" y="5605782"/>
                    <a:pt x="6296658" y="5534662"/>
                    <a:pt x="6234428" y="5492752"/>
                  </a:cubicBezTo>
                  <a:cubicBezTo>
                    <a:pt x="6296658" y="5449572"/>
                    <a:pt x="6337298" y="5378452"/>
                    <a:pt x="6337298" y="5298442"/>
                  </a:cubicBezTo>
                  <a:cubicBezTo>
                    <a:pt x="6337298" y="5217163"/>
                    <a:pt x="6296658" y="5146042"/>
                    <a:pt x="6234428" y="5104133"/>
                  </a:cubicBezTo>
                  <a:cubicBezTo>
                    <a:pt x="6296658" y="5062223"/>
                    <a:pt x="6337298" y="4991103"/>
                    <a:pt x="6337298" y="4909823"/>
                  </a:cubicBezTo>
                  <a:cubicBezTo>
                    <a:pt x="6337298" y="4828543"/>
                    <a:pt x="6296658" y="4757423"/>
                    <a:pt x="6234428" y="4715513"/>
                  </a:cubicBezTo>
                  <a:cubicBezTo>
                    <a:pt x="6296658" y="4672333"/>
                    <a:pt x="6337298" y="4601213"/>
                    <a:pt x="6337298" y="4521203"/>
                  </a:cubicBezTo>
                  <a:cubicBezTo>
                    <a:pt x="6337298" y="4439923"/>
                    <a:pt x="6296658" y="4368803"/>
                    <a:pt x="6234428" y="4326893"/>
                  </a:cubicBezTo>
                  <a:cubicBezTo>
                    <a:pt x="6296658" y="4284983"/>
                    <a:pt x="6337298" y="4213863"/>
                    <a:pt x="6337298" y="4132583"/>
                  </a:cubicBezTo>
                  <a:cubicBezTo>
                    <a:pt x="6337298" y="4051303"/>
                    <a:pt x="6296658" y="3980183"/>
                    <a:pt x="6234428" y="3938274"/>
                  </a:cubicBezTo>
                  <a:cubicBezTo>
                    <a:pt x="6296658" y="3896364"/>
                    <a:pt x="6337298" y="3825244"/>
                    <a:pt x="6337298" y="3743964"/>
                  </a:cubicBezTo>
                  <a:cubicBezTo>
                    <a:pt x="6337298" y="3662684"/>
                    <a:pt x="6296658" y="3591564"/>
                    <a:pt x="6234428" y="3549654"/>
                  </a:cubicBezTo>
                  <a:cubicBezTo>
                    <a:pt x="6296658" y="3506474"/>
                    <a:pt x="6337298" y="3435354"/>
                    <a:pt x="6337298" y="3355344"/>
                  </a:cubicBezTo>
                  <a:cubicBezTo>
                    <a:pt x="6337298" y="3274064"/>
                    <a:pt x="6296658" y="3202944"/>
                    <a:pt x="6234428" y="3161034"/>
                  </a:cubicBezTo>
                  <a:cubicBezTo>
                    <a:pt x="6296658" y="3119124"/>
                    <a:pt x="6337298" y="3048004"/>
                    <a:pt x="6337298" y="2966724"/>
                  </a:cubicBezTo>
                  <a:cubicBezTo>
                    <a:pt x="6337298" y="2885444"/>
                    <a:pt x="6296658" y="2814324"/>
                    <a:pt x="6234428" y="2772414"/>
                  </a:cubicBezTo>
                  <a:cubicBezTo>
                    <a:pt x="6296658" y="2730504"/>
                    <a:pt x="6337298" y="2659384"/>
                    <a:pt x="6337298" y="2578104"/>
                  </a:cubicBezTo>
                  <a:cubicBezTo>
                    <a:pt x="6337298" y="2496824"/>
                    <a:pt x="6296658" y="2425704"/>
                    <a:pt x="6234428" y="2383794"/>
                  </a:cubicBezTo>
                  <a:cubicBezTo>
                    <a:pt x="6296658" y="2341884"/>
                    <a:pt x="6337298" y="2270764"/>
                    <a:pt x="6337298" y="2189484"/>
                  </a:cubicBezTo>
                  <a:cubicBezTo>
                    <a:pt x="6337298" y="2108204"/>
                    <a:pt x="6296658" y="2037084"/>
                    <a:pt x="6234428" y="1995174"/>
                  </a:cubicBezTo>
                  <a:cubicBezTo>
                    <a:pt x="6296658" y="1953264"/>
                    <a:pt x="6337298" y="1882144"/>
                    <a:pt x="6337298" y="1800864"/>
                  </a:cubicBezTo>
                  <a:cubicBezTo>
                    <a:pt x="6337298" y="1719584"/>
                    <a:pt x="6296658" y="1648464"/>
                    <a:pt x="6234428" y="1606554"/>
                  </a:cubicBezTo>
                  <a:cubicBezTo>
                    <a:pt x="6296658" y="1563374"/>
                    <a:pt x="6337298" y="1492254"/>
                    <a:pt x="6337298" y="1412244"/>
                  </a:cubicBezTo>
                  <a:cubicBezTo>
                    <a:pt x="6337298" y="1330964"/>
                    <a:pt x="6296658" y="1259844"/>
                    <a:pt x="6234428" y="1217934"/>
                  </a:cubicBezTo>
                  <a:cubicBezTo>
                    <a:pt x="6296658" y="1176024"/>
                    <a:pt x="6337298" y="1104904"/>
                    <a:pt x="6337298" y="1023624"/>
                  </a:cubicBezTo>
                  <a:cubicBezTo>
                    <a:pt x="6337298" y="942344"/>
                    <a:pt x="6296658" y="871224"/>
                    <a:pt x="6234428" y="829314"/>
                  </a:cubicBezTo>
                  <a:cubicBezTo>
                    <a:pt x="6309358" y="775974"/>
                    <a:pt x="6349998" y="704854"/>
                    <a:pt x="6349998" y="624844"/>
                  </a:cubicBezTo>
                  <a:close/>
                </a:path>
              </a:pathLst>
            </a:custGeom>
            <a:solidFill>
              <a:srgbClr val="F9B3A9"/>
            </a:solid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9BBC71A-B630-AF4C-1B24-C4068C8730FB}"/>
                </a:ext>
              </a:extLst>
            </p:cNvPr>
            <p:cNvSpPr/>
            <p:nvPr/>
          </p:nvSpPr>
          <p:spPr>
            <a:xfrm>
              <a:off x="389890" y="450850"/>
              <a:ext cx="5570220" cy="7743190"/>
            </a:xfrm>
            <a:custGeom>
              <a:avLst/>
              <a:gdLst/>
              <a:ahLst/>
              <a:cxnLst/>
              <a:rect l="l" t="t" r="r" b="b"/>
              <a:pathLst>
                <a:path w="5570220" h="7743190">
                  <a:moveTo>
                    <a:pt x="0" y="0"/>
                  </a:moveTo>
                  <a:lnTo>
                    <a:pt x="5570220" y="0"/>
                  </a:lnTo>
                  <a:lnTo>
                    <a:pt x="5570220" y="7743190"/>
                  </a:lnTo>
                  <a:lnTo>
                    <a:pt x="0" y="7743190"/>
                  </a:lnTo>
                  <a:close/>
                </a:path>
              </a:pathLst>
            </a:custGeom>
            <a:blipFill>
              <a:blip r:embed="rId4"/>
              <a:stretch>
                <a:fillRect l="-19505" r="-19505"/>
              </a:stretch>
            </a:blipFill>
          </p:spPr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3E814FA-24AD-0FAA-16D5-450B10C7EB2A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22" t="1364" r="3286" b="21452"/>
          <a:stretch/>
        </p:blipFill>
        <p:spPr>
          <a:xfrm rot="21371106">
            <a:off x="11355950" y="3579840"/>
            <a:ext cx="4516580" cy="3835642"/>
          </a:xfrm>
          <a:prstGeom prst="rect">
            <a:avLst/>
          </a:prstGeom>
          <a:ln w="38100">
            <a:solidFill>
              <a:schemeClr val="accent2">
                <a:lumMod val="40000"/>
                <a:lumOff val="60000"/>
              </a:schemeClr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082483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4"/>
          <p:cNvSpPr/>
          <p:nvPr/>
        </p:nvSpPr>
        <p:spPr>
          <a:xfrm rot="233397">
            <a:off x="15966815" y="8350276"/>
            <a:ext cx="3406700" cy="1121114"/>
          </a:xfrm>
          <a:custGeom>
            <a:avLst/>
            <a:gdLst/>
            <a:ahLst/>
            <a:cxnLst/>
            <a:rect l="l" t="t" r="r" b="b"/>
            <a:pathLst>
              <a:path w="3406700" h="1121114">
                <a:moveTo>
                  <a:pt x="0" y="0"/>
                </a:moveTo>
                <a:lnTo>
                  <a:pt x="3406700" y="0"/>
                </a:lnTo>
                <a:lnTo>
                  <a:pt x="3406700" y="1121114"/>
                </a:lnTo>
                <a:lnTo>
                  <a:pt x="0" y="11211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500103" y="1257300"/>
            <a:ext cx="6588304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6000" dirty="0">
                <a:solidFill>
                  <a:schemeClr val="accent2">
                    <a:lumMod val="50000"/>
                  </a:schemeClr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CONCLUSION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563346" y="8730015"/>
            <a:ext cx="629279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50"/>
              </a:lnSpc>
            </a:pPr>
            <a:r>
              <a:rPr lang="en-US" sz="3500" dirty="0">
                <a:solidFill>
                  <a:srgbClr val="FFFFFF"/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07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7E4F4E-93A8-8397-1A96-D7FA63CA16B3}"/>
              </a:ext>
            </a:extLst>
          </p:cNvPr>
          <p:cNvGrpSpPr/>
          <p:nvPr/>
        </p:nvGrpSpPr>
        <p:grpSpPr>
          <a:xfrm>
            <a:off x="6410965" y="2567118"/>
            <a:ext cx="9330339" cy="6854496"/>
            <a:chOff x="6410965" y="2567118"/>
            <a:chExt cx="9330339" cy="6854496"/>
          </a:xfrm>
        </p:grpSpPr>
        <p:grpSp>
          <p:nvGrpSpPr>
            <p:cNvPr id="22" name="Group 3">
              <a:extLst>
                <a:ext uri="{FF2B5EF4-FFF2-40B4-BE49-F238E27FC236}">
                  <a16:creationId xmlns:a16="http://schemas.microsoft.com/office/drawing/2014/main" id="{BA9D6E50-F268-410E-5536-4E7C6118AEA1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648887" y="1329196"/>
              <a:ext cx="6854496" cy="9330339"/>
              <a:chOff x="0" y="0"/>
              <a:chExt cx="6350000" cy="8643620"/>
            </a:xfrm>
          </p:grpSpPr>
          <p:sp>
            <p:nvSpPr>
              <p:cNvPr id="23" name="Freeform 4">
                <a:extLst>
                  <a:ext uri="{FF2B5EF4-FFF2-40B4-BE49-F238E27FC236}">
                    <a16:creationId xmlns:a16="http://schemas.microsoft.com/office/drawing/2014/main" id="{9581C9DF-2CF0-EF65-B750-5A080FED187E}"/>
                  </a:ext>
                </a:extLst>
              </p:cNvPr>
              <p:cNvSpPr/>
              <p:nvPr/>
            </p:nvSpPr>
            <p:spPr>
              <a:xfrm>
                <a:off x="0" y="0"/>
                <a:ext cx="6350000" cy="864235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8642350">
                    <a:moveTo>
                      <a:pt x="6350000" y="624840"/>
                    </a:moveTo>
                    <a:cubicBezTo>
                      <a:pt x="6350000" y="543560"/>
                      <a:pt x="6309360" y="472440"/>
                      <a:pt x="6247130" y="430530"/>
                    </a:cubicBezTo>
                    <a:cubicBezTo>
                      <a:pt x="6259830" y="422910"/>
                      <a:pt x="6271260" y="412750"/>
                      <a:pt x="6281420" y="402590"/>
                    </a:cubicBezTo>
                    <a:cubicBezTo>
                      <a:pt x="6324600" y="358140"/>
                      <a:pt x="6350000" y="298450"/>
                      <a:pt x="6350000" y="236220"/>
                    </a:cubicBezTo>
                    <a:cubicBezTo>
                      <a:pt x="6350000" y="173990"/>
                      <a:pt x="6324600" y="114300"/>
                      <a:pt x="6281420" y="69850"/>
                    </a:cubicBezTo>
                    <a:cubicBezTo>
                      <a:pt x="6236970" y="25400"/>
                      <a:pt x="6176010" y="0"/>
                      <a:pt x="6115050" y="0"/>
                    </a:cubicBezTo>
                    <a:cubicBezTo>
                      <a:pt x="6052820" y="0"/>
                      <a:pt x="5991860" y="25400"/>
                      <a:pt x="5948680" y="68580"/>
                    </a:cubicBezTo>
                    <a:cubicBezTo>
                      <a:pt x="5937250" y="80010"/>
                      <a:pt x="5927090" y="92710"/>
                      <a:pt x="5919470" y="105410"/>
                    </a:cubicBezTo>
                    <a:cubicBezTo>
                      <a:pt x="5877560" y="41910"/>
                      <a:pt x="5805170" y="0"/>
                      <a:pt x="5723890" y="0"/>
                    </a:cubicBezTo>
                    <a:cubicBezTo>
                      <a:pt x="5642610" y="0"/>
                      <a:pt x="5570220" y="41910"/>
                      <a:pt x="5528310" y="105410"/>
                    </a:cubicBezTo>
                    <a:cubicBezTo>
                      <a:pt x="5486400" y="41910"/>
                      <a:pt x="5414010" y="0"/>
                      <a:pt x="5332730" y="0"/>
                    </a:cubicBezTo>
                    <a:cubicBezTo>
                      <a:pt x="5250180" y="0"/>
                      <a:pt x="5179060" y="41910"/>
                      <a:pt x="5137150" y="105410"/>
                    </a:cubicBezTo>
                    <a:cubicBezTo>
                      <a:pt x="5095241" y="41910"/>
                      <a:pt x="5022850" y="0"/>
                      <a:pt x="4941570" y="0"/>
                    </a:cubicBezTo>
                    <a:cubicBezTo>
                      <a:pt x="4860291" y="0"/>
                      <a:pt x="4787900" y="41910"/>
                      <a:pt x="4745990" y="105410"/>
                    </a:cubicBezTo>
                    <a:cubicBezTo>
                      <a:pt x="4704080" y="41910"/>
                      <a:pt x="4631690" y="0"/>
                      <a:pt x="4550410" y="0"/>
                    </a:cubicBezTo>
                    <a:cubicBezTo>
                      <a:pt x="4469130" y="0"/>
                      <a:pt x="4396740" y="41910"/>
                      <a:pt x="4354830" y="105410"/>
                    </a:cubicBezTo>
                    <a:cubicBezTo>
                      <a:pt x="4312920" y="41910"/>
                      <a:pt x="4240530" y="0"/>
                      <a:pt x="4159250" y="0"/>
                    </a:cubicBezTo>
                    <a:cubicBezTo>
                      <a:pt x="4077970" y="0"/>
                      <a:pt x="4005580" y="41910"/>
                      <a:pt x="3963670" y="105410"/>
                    </a:cubicBezTo>
                    <a:cubicBezTo>
                      <a:pt x="3921761" y="41910"/>
                      <a:pt x="3849370" y="0"/>
                      <a:pt x="3768091" y="0"/>
                    </a:cubicBezTo>
                    <a:cubicBezTo>
                      <a:pt x="3686811" y="0"/>
                      <a:pt x="3614420" y="41910"/>
                      <a:pt x="3572511" y="105410"/>
                    </a:cubicBezTo>
                    <a:cubicBezTo>
                      <a:pt x="3530601" y="41910"/>
                      <a:pt x="3458211" y="0"/>
                      <a:pt x="3376931" y="0"/>
                    </a:cubicBezTo>
                    <a:cubicBezTo>
                      <a:pt x="3295651" y="0"/>
                      <a:pt x="3216910" y="41910"/>
                      <a:pt x="3175000" y="105410"/>
                    </a:cubicBezTo>
                    <a:cubicBezTo>
                      <a:pt x="3133090" y="41910"/>
                      <a:pt x="3060700" y="0"/>
                      <a:pt x="2979420" y="0"/>
                    </a:cubicBezTo>
                    <a:cubicBezTo>
                      <a:pt x="2898140" y="0"/>
                      <a:pt x="2825750" y="41910"/>
                      <a:pt x="2783840" y="105410"/>
                    </a:cubicBezTo>
                    <a:cubicBezTo>
                      <a:pt x="2741930" y="41910"/>
                      <a:pt x="2669540" y="0"/>
                      <a:pt x="2588260" y="0"/>
                    </a:cubicBezTo>
                    <a:cubicBezTo>
                      <a:pt x="2505710" y="0"/>
                      <a:pt x="2434590" y="41910"/>
                      <a:pt x="2392680" y="105410"/>
                    </a:cubicBezTo>
                    <a:cubicBezTo>
                      <a:pt x="2350770" y="41910"/>
                      <a:pt x="2278380" y="0"/>
                      <a:pt x="2197100" y="0"/>
                    </a:cubicBezTo>
                    <a:cubicBezTo>
                      <a:pt x="2115820" y="0"/>
                      <a:pt x="2043430" y="41910"/>
                      <a:pt x="2001520" y="105410"/>
                    </a:cubicBezTo>
                    <a:cubicBezTo>
                      <a:pt x="1959610" y="41910"/>
                      <a:pt x="1887220" y="0"/>
                      <a:pt x="1805941" y="0"/>
                    </a:cubicBezTo>
                    <a:cubicBezTo>
                      <a:pt x="1723391" y="0"/>
                      <a:pt x="1652270" y="41910"/>
                      <a:pt x="1610361" y="105410"/>
                    </a:cubicBezTo>
                    <a:cubicBezTo>
                      <a:pt x="1568450" y="41910"/>
                      <a:pt x="1496061" y="0"/>
                      <a:pt x="1414781" y="0"/>
                    </a:cubicBezTo>
                    <a:cubicBezTo>
                      <a:pt x="1329691" y="0"/>
                      <a:pt x="1257300" y="41910"/>
                      <a:pt x="1215391" y="105410"/>
                    </a:cubicBezTo>
                    <a:cubicBezTo>
                      <a:pt x="1173481" y="41910"/>
                      <a:pt x="1101091" y="0"/>
                      <a:pt x="1019811" y="0"/>
                    </a:cubicBezTo>
                    <a:cubicBezTo>
                      <a:pt x="937261" y="0"/>
                      <a:pt x="866141" y="41910"/>
                      <a:pt x="824231" y="105410"/>
                    </a:cubicBezTo>
                    <a:cubicBezTo>
                      <a:pt x="782321" y="41910"/>
                      <a:pt x="709931" y="0"/>
                      <a:pt x="628650" y="0"/>
                    </a:cubicBezTo>
                    <a:cubicBezTo>
                      <a:pt x="544830" y="0"/>
                      <a:pt x="473710" y="41910"/>
                      <a:pt x="431800" y="105410"/>
                    </a:cubicBezTo>
                    <a:cubicBezTo>
                      <a:pt x="422910" y="92710"/>
                      <a:pt x="412750" y="80010"/>
                      <a:pt x="402590" y="68580"/>
                    </a:cubicBezTo>
                    <a:cubicBezTo>
                      <a:pt x="358140" y="25400"/>
                      <a:pt x="297180" y="0"/>
                      <a:pt x="234950" y="0"/>
                    </a:cubicBezTo>
                    <a:cubicBezTo>
                      <a:pt x="172720" y="0"/>
                      <a:pt x="113030" y="25400"/>
                      <a:pt x="68580" y="68580"/>
                    </a:cubicBezTo>
                    <a:cubicBezTo>
                      <a:pt x="25400" y="113030"/>
                      <a:pt x="0" y="172720"/>
                      <a:pt x="0" y="234950"/>
                    </a:cubicBezTo>
                    <a:cubicBezTo>
                      <a:pt x="0" y="297180"/>
                      <a:pt x="25400" y="356870"/>
                      <a:pt x="68580" y="401320"/>
                    </a:cubicBezTo>
                    <a:cubicBezTo>
                      <a:pt x="78740" y="411480"/>
                      <a:pt x="90170" y="421640"/>
                      <a:pt x="102870" y="429260"/>
                    </a:cubicBezTo>
                    <a:cubicBezTo>
                      <a:pt x="40640" y="472440"/>
                      <a:pt x="0" y="543560"/>
                      <a:pt x="0" y="624840"/>
                    </a:cubicBezTo>
                    <a:cubicBezTo>
                      <a:pt x="0" y="706120"/>
                      <a:pt x="40640" y="777240"/>
                      <a:pt x="102870" y="819150"/>
                    </a:cubicBezTo>
                    <a:cubicBezTo>
                      <a:pt x="40640" y="861060"/>
                      <a:pt x="0" y="932180"/>
                      <a:pt x="0" y="1013460"/>
                    </a:cubicBezTo>
                    <a:cubicBezTo>
                      <a:pt x="0" y="1094740"/>
                      <a:pt x="40640" y="1165860"/>
                      <a:pt x="102870" y="1207770"/>
                    </a:cubicBezTo>
                    <a:cubicBezTo>
                      <a:pt x="40640" y="1249680"/>
                      <a:pt x="0" y="1322070"/>
                      <a:pt x="0" y="1402080"/>
                    </a:cubicBezTo>
                    <a:cubicBezTo>
                      <a:pt x="0" y="1483360"/>
                      <a:pt x="40640" y="1554480"/>
                      <a:pt x="102870" y="1596390"/>
                    </a:cubicBezTo>
                    <a:cubicBezTo>
                      <a:pt x="40640" y="1638300"/>
                      <a:pt x="0" y="1709420"/>
                      <a:pt x="0" y="1790700"/>
                    </a:cubicBezTo>
                    <a:cubicBezTo>
                      <a:pt x="0" y="1871980"/>
                      <a:pt x="40640" y="1943100"/>
                      <a:pt x="102870" y="1985010"/>
                    </a:cubicBezTo>
                    <a:cubicBezTo>
                      <a:pt x="40640" y="2026920"/>
                      <a:pt x="0" y="2099310"/>
                      <a:pt x="0" y="2179320"/>
                    </a:cubicBezTo>
                    <a:cubicBezTo>
                      <a:pt x="0" y="2260600"/>
                      <a:pt x="40640" y="2331720"/>
                      <a:pt x="102870" y="2373630"/>
                    </a:cubicBezTo>
                    <a:cubicBezTo>
                      <a:pt x="40640" y="2418080"/>
                      <a:pt x="0" y="2489200"/>
                      <a:pt x="0" y="2570480"/>
                    </a:cubicBezTo>
                    <a:cubicBezTo>
                      <a:pt x="0" y="2651760"/>
                      <a:pt x="40640" y="2722880"/>
                      <a:pt x="102870" y="2764790"/>
                    </a:cubicBezTo>
                    <a:cubicBezTo>
                      <a:pt x="40640" y="2806700"/>
                      <a:pt x="0" y="2879090"/>
                      <a:pt x="0" y="2959100"/>
                    </a:cubicBezTo>
                    <a:cubicBezTo>
                      <a:pt x="0" y="3040380"/>
                      <a:pt x="40640" y="3111500"/>
                      <a:pt x="102870" y="3153410"/>
                    </a:cubicBezTo>
                    <a:cubicBezTo>
                      <a:pt x="40640" y="3195320"/>
                      <a:pt x="0" y="3266440"/>
                      <a:pt x="0" y="3347720"/>
                    </a:cubicBezTo>
                    <a:cubicBezTo>
                      <a:pt x="0" y="3429000"/>
                      <a:pt x="40640" y="3500120"/>
                      <a:pt x="102870" y="3542030"/>
                    </a:cubicBezTo>
                    <a:cubicBezTo>
                      <a:pt x="40640" y="3583940"/>
                      <a:pt x="0" y="3655060"/>
                      <a:pt x="0" y="3736340"/>
                    </a:cubicBezTo>
                    <a:cubicBezTo>
                      <a:pt x="0" y="3817620"/>
                      <a:pt x="40640" y="3888740"/>
                      <a:pt x="102870" y="3930650"/>
                    </a:cubicBezTo>
                    <a:cubicBezTo>
                      <a:pt x="40640" y="3973830"/>
                      <a:pt x="0" y="4044950"/>
                      <a:pt x="0" y="4124959"/>
                    </a:cubicBezTo>
                    <a:cubicBezTo>
                      <a:pt x="0" y="4206239"/>
                      <a:pt x="40640" y="4277359"/>
                      <a:pt x="102870" y="4319269"/>
                    </a:cubicBezTo>
                    <a:cubicBezTo>
                      <a:pt x="40640" y="4361180"/>
                      <a:pt x="0" y="4432300"/>
                      <a:pt x="0" y="4513580"/>
                    </a:cubicBezTo>
                    <a:cubicBezTo>
                      <a:pt x="0" y="4594860"/>
                      <a:pt x="40640" y="4665980"/>
                      <a:pt x="102870" y="4707890"/>
                    </a:cubicBezTo>
                    <a:cubicBezTo>
                      <a:pt x="40640" y="4749800"/>
                      <a:pt x="0" y="4820920"/>
                      <a:pt x="0" y="4902200"/>
                    </a:cubicBezTo>
                    <a:cubicBezTo>
                      <a:pt x="0" y="4983480"/>
                      <a:pt x="40640" y="5054600"/>
                      <a:pt x="102870" y="5096510"/>
                    </a:cubicBezTo>
                    <a:cubicBezTo>
                      <a:pt x="40640" y="5138420"/>
                      <a:pt x="0" y="5210810"/>
                      <a:pt x="0" y="5290820"/>
                    </a:cubicBezTo>
                    <a:cubicBezTo>
                      <a:pt x="0" y="5372100"/>
                      <a:pt x="40640" y="5443220"/>
                      <a:pt x="102870" y="5485130"/>
                    </a:cubicBezTo>
                    <a:cubicBezTo>
                      <a:pt x="40640" y="5527039"/>
                      <a:pt x="0" y="5598159"/>
                      <a:pt x="0" y="5679439"/>
                    </a:cubicBezTo>
                    <a:cubicBezTo>
                      <a:pt x="0" y="5760719"/>
                      <a:pt x="40640" y="5831839"/>
                      <a:pt x="102870" y="5873749"/>
                    </a:cubicBezTo>
                    <a:cubicBezTo>
                      <a:pt x="40640" y="5915659"/>
                      <a:pt x="0" y="5986779"/>
                      <a:pt x="0" y="6068059"/>
                    </a:cubicBezTo>
                    <a:cubicBezTo>
                      <a:pt x="0" y="6149339"/>
                      <a:pt x="40640" y="6220459"/>
                      <a:pt x="102870" y="6262369"/>
                    </a:cubicBezTo>
                    <a:cubicBezTo>
                      <a:pt x="40640" y="6304280"/>
                      <a:pt x="0" y="6375400"/>
                      <a:pt x="0" y="6456680"/>
                    </a:cubicBezTo>
                    <a:cubicBezTo>
                      <a:pt x="0" y="6537960"/>
                      <a:pt x="40640" y="6609080"/>
                      <a:pt x="102870" y="6650990"/>
                    </a:cubicBezTo>
                    <a:cubicBezTo>
                      <a:pt x="40640" y="6692900"/>
                      <a:pt x="0" y="6764020"/>
                      <a:pt x="0" y="6845300"/>
                    </a:cubicBezTo>
                    <a:cubicBezTo>
                      <a:pt x="0" y="6926580"/>
                      <a:pt x="40640" y="6997700"/>
                      <a:pt x="102870" y="7039610"/>
                    </a:cubicBezTo>
                    <a:cubicBezTo>
                      <a:pt x="40640" y="7082790"/>
                      <a:pt x="0" y="7153910"/>
                      <a:pt x="0" y="7233920"/>
                    </a:cubicBezTo>
                    <a:cubicBezTo>
                      <a:pt x="0" y="7315200"/>
                      <a:pt x="40640" y="7386320"/>
                      <a:pt x="102870" y="7428230"/>
                    </a:cubicBezTo>
                    <a:cubicBezTo>
                      <a:pt x="40640" y="7470139"/>
                      <a:pt x="0" y="7541260"/>
                      <a:pt x="0" y="7622539"/>
                    </a:cubicBezTo>
                    <a:cubicBezTo>
                      <a:pt x="0" y="7703819"/>
                      <a:pt x="40640" y="7774939"/>
                      <a:pt x="102870" y="7816849"/>
                    </a:cubicBezTo>
                    <a:cubicBezTo>
                      <a:pt x="40640" y="7866380"/>
                      <a:pt x="0" y="7937500"/>
                      <a:pt x="0" y="8018780"/>
                    </a:cubicBezTo>
                    <a:cubicBezTo>
                      <a:pt x="0" y="8100061"/>
                      <a:pt x="40640" y="8171180"/>
                      <a:pt x="102870" y="8213090"/>
                    </a:cubicBezTo>
                    <a:cubicBezTo>
                      <a:pt x="90170" y="8220710"/>
                      <a:pt x="78740" y="8230870"/>
                      <a:pt x="68580" y="8241030"/>
                    </a:cubicBezTo>
                    <a:cubicBezTo>
                      <a:pt x="25400" y="8285480"/>
                      <a:pt x="0" y="8346440"/>
                      <a:pt x="0" y="8407400"/>
                    </a:cubicBezTo>
                    <a:cubicBezTo>
                      <a:pt x="0" y="8469630"/>
                      <a:pt x="25400" y="8529320"/>
                      <a:pt x="68580" y="8573770"/>
                    </a:cubicBezTo>
                    <a:cubicBezTo>
                      <a:pt x="111760" y="8616950"/>
                      <a:pt x="172720" y="8642350"/>
                      <a:pt x="234950" y="8642350"/>
                    </a:cubicBezTo>
                    <a:cubicBezTo>
                      <a:pt x="297180" y="8642350"/>
                      <a:pt x="356870" y="8616950"/>
                      <a:pt x="401320" y="8573770"/>
                    </a:cubicBezTo>
                    <a:cubicBezTo>
                      <a:pt x="412750" y="8562339"/>
                      <a:pt x="422910" y="8549639"/>
                      <a:pt x="430530" y="8536939"/>
                    </a:cubicBezTo>
                    <a:cubicBezTo>
                      <a:pt x="472440" y="8600439"/>
                      <a:pt x="544830" y="8642349"/>
                      <a:pt x="626110" y="8642349"/>
                    </a:cubicBezTo>
                    <a:cubicBezTo>
                      <a:pt x="707390" y="8642349"/>
                      <a:pt x="779780" y="8600439"/>
                      <a:pt x="821690" y="8536939"/>
                    </a:cubicBezTo>
                    <a:cubicBezTo>
                      <a:pt x="863600" y="8600439"/>
                      <a:pt x="935990" y="8642349"/>
                      <a:pt x="1017270" y="8642349"/>
                    </a:cubicBezTo>
                    <a:cubicBezTo>
                      <a:pt x="1099820" y="8642349"/>
                      <a:pt x="1172210" y="8600439"/>
                      <a:pt x="1212850" y="8536939"/>
                    </a:cubicBezTo>
                    <a:cubicBezTo>
                      <a:pt x="1254760" y="8600439"/>
                      <a:pt x="1327150" y="8642349"/>
                      <a:pt x="1408430" y="8642349"/>
                    </a:cubicBezTo>
                    <a:cubicBezTo>
                      <a:pt x="1489710" y="8642349"/>
                      <a:pt x="1562100" y="8600439"/>
                      <a:pt x="1604010" y="8536939"/>
                    </a:cubicBezTo>
                    <a:cubicBezTo>
                      <a:pt x="1645920" y="8600439"/>
                      <a:pt x="1718310" y="8642349"/>
                      <a:pt x="1799590" y="8642349"/>
                    </a:cubicBezTo>
                    <a:cubicBezTo>
                      <a:pt x="1880870" y="8642349"/>
                      <a:pt x="1953260" y="8600439"/>
                      <a:pt x="1995170" y="8536939"/>
                    </a:cubicBezTo>
                    <a:cubicBezTo>
                      <a:pt x="2037080" y="8600439"/>
                      <a:pt x="2109470" y="8642349"/>
                      <a:pt x="2190750" y="8642349"/>
                    </a:cubicBezTo>
                    <a:cubicBezTo>
                      <a:pt x="2273300" y="8642349"/>
                      <a:pt x="2344420" y="8600439"/>
                      <a:pt x="2386330" y="8536939"/>
                    </a:cubicBezTo>
                    <a:cubicBezTo>
                      <a:pt x="2428240" y="8600439"/>
                      <a:pt x="2500630" y="8642349"/>
                      <a:pt x="2581910" y="8642349"/>
                    </a:cubicBezTo>
                    <a:cubicBezTo>
                      <a:pt x="2663190" y="8642349"/>
                      <a:pt x="2735580" y="8600439"/>
                      <a:pt x="2777490" y="8536939"/>
                    </a:cubicBezTo>
                    <a:cubicBezTo>
                      <a:pt x="2819400" y="8600439"/>
                      <a:pt x="2891790" y="8642349"/>
                      <a:pt x="2973070" y="8642349"/>
                    </a:cubicBezTo>
                    <a:cubicBezTo>
                      <a:pt x="3055620" y="8642349"/>
                      <a:pt x="3126740" y="8600439"/>
                      <a:pt x="3168650" y="8536939"/>
                    </a:cubicBezTo>
                    <a:cubicBezTo>
                      <a:pt x="3210560" y="8600439"/>
                      <a:pt x="3282950" y="8642349"/>
                      <a:pt x="3364230" y="8642349"/>
                    </a:cubicBezTo>
                    <a:cubicBezTo>
                      <a:pt x="3445509" y="8642349"/>
                      <a:pt x="3517900" y="8600439"/>
                      <a:pt x="3559809" y="8536939"/>
                    </a:cubicBezTo>
                    <a:cubicBezTo>
                      <a:pt x="3601719" y="8600439"/>
                      <a:pt x="3674109" y="8642349"/>
                      <a:pt x="3755389" y="8642349"/>
                    </a:cubicBezTo>
                    <a:cubicBezTo>
                      <a:pt x="3837939" y="8642349"/>
                      <a:pt x="3909059" y="8600439"/>
                      <a:pt x="3950969" y="8536939"/>
                    </a:cubicBezTo>
                    <a:cubicBezTo>
                      <a:pt x="3992879" y="8600439"/>
                      <a:pt x="4065269" y="8642349"/>
                      <a:pt x="4146549" y="8642349"/>
                    </a:cubicBezTo>
                    <a:cubicBezTo>
                      <a:pt x="4227829" y="8642349"/>
                      <a:pt x="4300219" y="8600439"/>
                      <a:pt x="4342129" y="8536939"/>
                    </a:cubicBezTo>
                    <a:cubicBezTo>
                      <a:pt x="4384039" y="8600439"/>
                      <a:pt x="4456429" y="8642349"/>
                      <a:pt x="4537709" y="8642349"/>
                    </a:cubicBezTo>
                    <a:cubicBezTo>
                      <a:pt x="4618989" y="8642349"/>
                      <a:pt x="4691379" y="8600439"/>
                      <a:pt x="4733289" y="8536939"/>
                    </a:cubicBezTo>
                    <a:cubicBezTo>
                      <a:pt x="4775199" y="8600439"/>
                      <a:pt x="4847589" y="8642349"/>
                      <a:pt x="4928869" y="8642349"/>
                    </a:cubicBezTo>
                    <a:cubicBezTo>
                      <a:pt x="5010149" y="8642349"/>
                      <a:pt x="5082539" y="8600439"/>
                      <a:pt x="5124449" y="8536939"/>
                    </a:cubicBezTo>
                    <a:cubicBezTo>
                      <a:pt x="5166359" y="8600439"/>
                      <a:pt x="5238749" y="8642349"/>
                      <a:pt x="5320029" y="8642349"/>
                    </a:cubicBezTo>
                    <a:cubicBezTo>
                      <a:pt x="5401309" y="8642349"/>
                      <a:pt x="5473699" y="8600439"/>
                      <a:pt x="5515609" y="8536939"/>
                    </a:cubicBezTo>
                    <a:cubicBezTo>
                      <a:pt x="5557519" y="8600439"/>
                      <a:pt x="5629909" y="8642349"/>
                      <a:pt x="5711189" y="8642349"/>
                    </a:cubicBezTo>
                    <a:cubicBezTo>
                      <a:pt x="5793739" y="8642349"/>
                      <a:pt x="5864859" y="8600439"/>
                      <a:pt x="5906769" y="8536939"/>
                    </a:cubicBezTo>
                    <a:cubicBezTo>
                      <a:pt x="5915659" y="8549639"/>
                      <a:pt x="5925819" y="8562339"/>
                      <a:pt x="5935978" y="8573770"/>
                    </a:cubicBezTo>
                    <a:cubicBezTo>
                      <a:pt x="5979158" y="8616950"/>
                      <a:pt x="6040119" y="8642350"/>
                      <a:pt x="6102348" y="8642350"/>
                    </a:cubicBezTo>
                    <a:cubicBezTo>
                      <a:pt x="6163308" y="8642350"/>
                      <a:pt x="6224269" y="8616950"/>
                      <a:pt x="6268719" y="8573770"/>
                    </a:cubicBezTo>
                    <a:cubicBezTo>
                      <a:pt x="6311898" y="8529320"/>
                      <a:pt x="6337298" y="8469630"/>
                      <a:pt x="6337298" y="8407400"/>
                    </a:cubicBezTo>
                    <a:cubicBezTo>
                      <a:pt x="6337298" y="8345170"/>
                      <a:pt x="6311898" y="8285480"/>
                      <a:pt x="6268719" y="8241030"/>
                    </a:cubicBezTo>
                    <a:cubicBezTo>
                      <a:pt x="6258559" y="8230870"/>
                      <a:pt x="6247128" y="8220711"/>
                      <a:pt x="6234428" y="8213090"/>
                    </a:cubicBezTo>
                    <a:cubicBezTo>
                      <a:pt x="6296658" y="8171180"/>
                      <a:pt x="6337298" y="8098790"/>
                      <a:pt x="6337298" y="8018780"/>
                    </a:cubicBezTo>
                    <a:cubicBezTo>
                      <a:pt x="6337298" y="7937500"/>
                      <a:pt x="6296658" y="7866380"/>
                      <a:pt x="6234428" y="7824470"/>
                    </a:cubicBezTo>
                    <a:cubicBezTo>
                      <a:pt x="6296658" y="7782561"/>
                      <a:pt x="6337298" y="7711440"/>
                      <a:pt x="6337298" y="7630161"/>
                    </a:cubicBezTo>
                    <a:cubicBezTo>
                      <a:pt x="6337298" y="7548881"/>
                      <a:pt x="6296658" y="7477761"/>
                      <a:pt x="6234428" y="7435851"/>
                    </a:cubicBezTo>
                    <a:cubicBezTo>
                      <a:pt x="6296658" y="7393941"/>
                      <a:pt x="6337298" y="7321551"/>
                      <a:pt x="6337298" y="7241541"/>
                    </a:cubicBezTo>
                    <a:cubicBezTo>
                      <a:pt x="6337298" y="7160261"/>
                      <a:pt x="6296658" y="7089141"/>
                      <a:pt x="6234428" y="7047231"/>
                    </a:cubicBezTo>
                    <a:cubicBezTo>
                      <a:pt x="6296658" y="7005321"/>
                      <a:pt x="6337298" y="6934201"/>
                      <a:pt x="6337298" y="6852921"/>
                    </a:cubicBezTo>
                    <a:cubicBezTo>
                      <a:pt x="6337298" y="6771642"/>
                      <a:pt x="6296658" y="6700521"/>
                      <a:pt x="6234428" y="6658611"/>
                    </a:cubicBezTo>
                    <a:cubicBezTo>
                      <a:pt x="6296658" y="6615431"/>
                      <a:pt x="6337298" y="6544311"/>
                      <a:pt x="6337298" y="6464302"/>
                    </a:cubicBezTo>
                    <a:cubicBezTo>
                      <a:pt x="6337298" y="6383022"/>
                      <a:pt x="6296658" y="6311902"/>
                      <a:pt x="6234428" y="6269992"/>
                    </a:cubicBezTo>
                    <a:cubicBezTo>
                      <a:pt x="6296658" y="6228082"/>
                      <a:pt x="6337298" y="6156962"/>
                      <a:pt x="6337298" y="6075682"/>
                    </a:cubicBezTo>
                    <a:cubicBezTo>
                      <a:pt x="6337298" y="5994402"/>
                      <a:pt x="6296658" y="5923282"/>
                      <a:pt x="6234428" y="5881372"/>
                    </a:cubicBezTo>
                    <a:cubicBezTo>
                      <a:pt x="6296658" y="5839462"/>
                      <a:pt x="6337298" y="5768342"/>
                      <a:pt x="6337298" y="5687062"/>
                    </a:cubicBezTo>
                    <a:cubicBezTo>
                      <a:pt x="6337298" y="5605782"/>
                      <a:pt x="6296658" y="5534662"/>
                      <a:pt x="6234428" y="5492752"/>
                    </a:cubicBezTo>
                    <a:cubicBezTo>
                      <a:pt x="6296658" y="5449572"/>
                      <a:pt x="6337298" y="5378452"/>
                      <a:pt x="6337298" y="5298442"/>
                    </a:cubicBezTo>
                    <a:cubicBezTo>
                      <a:pt x="6337298" y="5217163"/>
                      <a:pt x="6296658" y="5146042"/>
                      <a:pt x="6234428" y="5104133"/>
                    </a:cubicBezTo>
                    <a:cubicBezTo>
                      <a:pt x="6296658" y="5062223"/>
                      <a:pt x="6337298" y="4991103"/>
                      <a:pt x="6337298" y="4909823"/>
                    </a:cubicBezTo>
                    <a:cubicBezTo>
                      <a:pt x="6337298" y="4828543"/>
                      <a:pt x="6296658" y="4757423"/>
                      <a:pt x="6234428" y="4715513"/>
                    </a:cubicBezTo>
                    <a:cubicBezTo>
                      <a:pt x="6296658" y="4672333"/>
                      <a:pt x="6337298" y="4601213"/>
                      <a:pt x="6337298" y="4521203"/>
                    </a:cubicBezTo>
                    <a:cubicBezTo>
                      <a:pt x="6337298" y="4439923"/>
                      <a:pt x="6296658" y="4368803"/>
                      <a:pt x="6234428" y="4326893"/>
                    </a:cubicBezTo>
                    <a:cubicBezTo>
                      <a:pt x="6296658" y="4284983"/>
                      <a:pt x="6337298" y="4213863"/>
                      <a:pt x="6337298" y="4132583"/>
                    </a:cubicBezTo>
                    <a:cubicBezTo>
                      <a:pt x="6337298" y="4051303"/>
                      <a:pt x="6296658" y="3980183"/>
                      <a:pt x="6234428" y="3938274"/>
                    </a:cubicBezTo>
                    <a:cubicBezTo>
                      <a:pt x="6296658" y="3896364"/>
                      <a:pt x="6337298" y="3825244"/>
                      <a:pt x="6337298" y="3743964"/>
                    </a:cubicBezTo>
                    <a:cubicBezTo>
                      <a:pt x="6337298" y="3662684"/>
                      <a:pt x="6296658" y="3591564"/>
                      <a:pt x="6234428" y="3549654"/>
                    </a:cubicBezTo>
                    <a:cubicBezTo>
                      <a:pt x="6296658" y="3506474"/>
                      <a:pt x="6337298" y="3435354"/>
                      <a:pt x="6337298" y="3355344"/>
                    </a:cubicBezTo>
                    <a:cubicBezTo>
                      <a:pt x="6337298" y="3274064"/>
                      <a:pt x="6296658" y="3202944"/>
                      <a:pt x="6234428" y="3161034"/>
                    </a:cubicBezTo>
                    <a:cubicBezTo>
                      <a:pt x="6296658" y="3119124"/>
                      <a:pt x="6337298" y="3048004"/>
                      <a:pt x="6337298" y="2966724"/>
                    </a:cubicBezTo>
                    <a:cubicBezTo>
                      <a:pt x="6337298" y="2885444"/>
                      <a:pt x="6296658" y="2814324"/>
                      <a:pt x="6234428" y="2772414"/>
                    </a:cubicBezTo>
                    <a:cubicBezTo>
                      <a:pt x="6296658" y="2730504"/>
                      <a:pt x="6337298" y="2659384"/>
                      <a:pt x="6337298" y="2578104"/>
                    </a:cubicBezTo>
                    <a:cubicBezTo>
                      <a:pt x="6337298" y="2496824"/>
                      <a:pt x="6296658" y="2425704"/>
                      <a:pt x="6234428" y="2383794"/>
                    </a:cubicBezTo>
                    <a:cubicBezTo>
                      <a:pt x="6296658" y="2341884"/>
                      <a:pt x="6337298" y="2270764"/>
                      <a:pt x="6337298" y="2189484"/>
                    </a:cubicBezTo>
                    <a:cubicBezTo>
                      <a:pt x="6337298" y="2108204"/>
                      <a:pt x="6296658" y="2037084"/>
                      <a:pt x="6234428" y="1995174"/>
                    </a:cubicBezTo>
                    <a:cubicBezTo>
                      <a:pt x="6296658" y="1953264"/>
                      <a:pt x="6337298" y="1882144"/>
                      <a:pt x="6337298" y="1800864"/>
                    </a:cubicBezTo>
                    <a:cubicBezTo>
                      <a:pt x="6337298" y="1719584"/>
                      <a:pt x="6296658" y="1648464"/>
                      <a:pt x="6234428" y="1606554"/>
                    </a:cubicBezTo>
                    <a:cubicBezTo>
                      <a:pt x="6296658" y="1563374"/>
                      <a:pt x="6337298" y="1492254"/>
                      <a:pt x="6337298" y="1412244"/>
                    </a:cubicBezTo>
                    <a:cubicBezTo>
                      <a:pt x="6337298" y="1330964"/>
                      <a:pt x="6296658" y="1259844"/>
                      <a:pt x="6234428" y="1217934"/>
                    </a:cubicBezTo>
                    <a:cubicBezTo>
                      <a:pt x="6296658" y="1176024"/>
                      <a:pt x="6337298" y="1104904"/>
                      <a:pt x="6337298" y="1023624"/>
                    </a:cubicBezTo>
                    <a:cubicBezTo>
                      <a:pt x="6337298" y="942344"/>
                      <a:pt x="6296658" y="871224"/>
                      <a:pt x="6234428" y="829314"/>
                    </a:cubicBezTo>
                    <a:cubicBezTo>
                      <a:pt x="6309358" y="775974"/>
                      <a:pt x="6349998" y="704854"/>
                      <a:pt x="6349998" y="624844"/>
                    </a:cubicBezTo>
                    <a:close/>
                  </a:path>
                </a:pathLst>
              </a:custGeom>
              <a:solidFill>
                <a:srgbClr val="F9B3A9"/>
              </a:solidFill>
            </p:spPr>
          </p:sp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9BFDEFA0-191D-261F-F8E1-7F02367DA7C7}"/>
                  </a:ext>
                </a:extLst>
              </p:cNvPr>
              <p:cNvSpPr/>
              <p:nvPr/>
            </p:nvSpPr>
            <p:spPr>
              <a:xfrm>
                <a:off x="389890" y="450850"/>
                <a:ext cx="5570220" cy="7743190"/>
              </a:xfrm>
              <a:custGeom>
                <a:avLst/>
                <a:gdLst/>
                <a:ahLst/>
                <a:cxnLst/>
                <a:rect l="l" t="t" r="r" b="b"/>
                <a:pathLst>
                  <a:path w="5570220" h="7743190">
                    <a:moveTo>
                      <a:pt x="0" y="0"/>
                    </a:moveTo>
                    <a:lnTo>
                      <a:pt x="5570220" y="0"/>
                    </a:lnTo>
                    <a:lnTo>
                      <a:pt x="5570220" y="7743190"/>
                    </a:lnTo>
                    <a:lnTo>
                      <a:pt x="0" y="7743190"/>
                    </a:lnTo>
                    <a:close/>
                  </a:path>
                </a:pathLst>
              </a:custGeom>
              <a:blipFill>
                <a:blip r:embed="rId4"/>
                <a:stretch>
                  <a:fillRect l="-19505" r="-19505"/>
                </a:stretch>
              </a:blipFill>
            </p:spPr>
          </p:sp>
        </p:grp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A66ACF2D-6D7B-62FD-B389-B36DD8906D62}"/>
                </a:ext>
              </a:extLst>
            </p:cNvPr>
            <p:cNvSpPr/>
            <p:nvPr/>
          </p:nvSpPr>
          <p:spPr>
            <a:xfrm>
              <a:off x="7074195" y="3593956"/>
              <a:ext cx="7820615" cy="4954014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chemeClr val="accent2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7500103" y="4374518"/>
            <a:ext cx="6968800" cy="8527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3150"/>
              </a:lnSpc>
              <a:buFont typeface="Arial"/>
              <a:buChar char="•"/>
            </a:pPr>
            <a:r>
              <a:rPr lang="en-US" sz="3500" dirty="0">
                <a:solidFill>
                  <a:schemeClr val="accent2">
                    <a:lumMod val="50000"/>
                  </a:schemeClr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This is all about what you can do or see</a:t>
            </a:r>
          </a:p>
          <a:p>
            <a:pPr marL="377826" lvl="1">
              <a:lnSpc>
                <a:spcPts val="3150"/>
              </a:lnSpc>
            </a:pPr>
            <a:r>
              <a:rPr lang="en-US" sz="3500" dirty="0">
                <a:solidFill>
                  <a:schemeClr val="accent2">
                    <a:lumMod val="50000"/>
                  </a:schemeClr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    in our website. </a:t>
            </a:r>
          </a:p>
        </p:txBody>
      </p:sp>
      <p:sp>
        <p:nvSpPr>
          <p:cNvPr id="26" name="Freeform 2">
            <a:extLst>
              <a:ext uri="{FF2B5EF4-FFF2-40B4-BE49-F238E27FC236}">
                <a16:creationId xmlns:a16="http://schemas.microsoft.com/office/drawing/2014/main" id="{C4AB09B0-00DB-1CE2-DC0F-14DE5063D35C}"/>
              </a:ext>
            </a:extLst>
          </p:cNvPr>
          <p:cNvSpPr/>
          <p:nvPr/>
        </p:nvSpPr>
        <p:spPr>
          <a:xfrm rot="2592102">
            <a:off x="-2126048" y="6223320"/>
            <a:ext cx="8576084" cy="8111727"/>
          </a:xfrm>
          <a:custGeom>
            <a:avLst/>
            <a:gdLst/>
            <a:ahLst/>
            <a:cxnLst/>
            <a:rect l="l" t="t" r="r" b="b"/>
            <a:pathLst>
              <a:path w="8576084" h="8111727">
                <a:moveTo>
                  <a:pt x="0" y="0"/>
                </a:moveTo>
                <a:lnTo>
                  <a:pt x="8576084" y="0"/>
                </a:lnTo>
                <a:lnTo>
                  <a:pt x="8576084" y="8111727"/>
                </a:lnTo>
                <a:lnTo>
                  <a:pt x="0" y="811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10">
            <a:extLst>
              <a:ext uri="{FF2B5EF4-FFF2-40B4-BE49-F238E27FC236}">
                <a16:creationId xmlns:a16="http://schemas.microsoft.com/office/drawing/2014/main" id="{FFD4ED1B-9861-D6ED-9B88-EA8752720762}"/>
              </a:ext>
            </a:extLst>
          </p:cNvPr>
          <p:cNvSpPr/>
          <p:nvPr/>
        </p:nvSpPr>
        <p:spPr>
          <a:xfrm>
            <a:off x="676877" y="4312498"/>
            <a:ext cx="1485117" cy="1455415"/>
          </a:xfrm>
          <a:custGeom>
            <a:avLst/>
            <a:gdLst/>
            <a:ahLst/>
            <a:cxnLst/>
            <a:rect l="l" t="t" r="r" b="b"/>
            <a:pathLst>
              <a:path w="1485117" h="1455415">
                <a:moveTo>
                  <a:pt x="0" y="0"/>
                </a:moveTo>
                <a:lnTo>
                  <a:pt x="1485117" y="0"/>
                </a:lnTo>
                <a:lnTo>
                  <a:pt x="1485117" y="1455415"/>
                </a:lnTo>
                <a:lnTo>
                  <a:pt x="0" y="14554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11">
            <a:extLst>
              <a:ext uri="{FF2B5EF4-FFF2-40B4-BE49-F238E27FC236}">
                <a16:creationId xmlns:a16="http://schemas.microsoft.com/office/drawing/2014/main" id="{41AE4C53-9C28-B289-AA99-B46DCEFE90FA}"/>
              </a:ext>
            </a:extLst>
          </p:cNvPr>
          <p:cNvSpPr/>
          <p:nvPr/>
        </p:nvSpPr>
        <p:spPr>
          <a:xfrm>
            <a:off x="4580101" y="8820776"/>
            <a:ext cx="1226200" cy="1201676"/>
          </a:xfrm>
          <a:custGeom>
            <a:avLst/>
            <a:gdLst/>
            <a:ahLst/>
            <a:cxnLst/>
            <a:rect l="l" t="t" r="r" b="b"/>
            <a:pathLst>
              <a:path w="1226200" h="1201676">
                <a:moveTo>
                  <a:pt x="0" y="0"/>
                </a:moveTo>
                <a:lnTo>
                  <a:pt x="1226200" y="0"/>
                </a:lnTo>
                <a:lnTo>
                  <a:pt x="1226200" y="1201676"/>
                </a:lnTo>
                <a:lnTo>
                  <a:pt x="0" y="12016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9" name="Freeform 12">
            <a:extLst>
              <a:ext uri="{FF2B5EF4-FFF2-40B4-BE49-F238E27FC236}">
                <a16:creationId xmlns:a16="http://schemas.microsoft.com/office/drawing/2014/main" id="{8FB50AB5-326F-E029-41C9-7E93FC6FEA13}"/>
              </a:ext>
            </a:extLst>
          </p:cNvPr>
          <p:cNvSpPr/>
          <p:nvPr/>
        </p:nvSpPr>
        <p:spPr>
          <a:xfrm>
            <a:off x="2803400" y="3138979"/>
            <a:ext cx="2085531" cy="1986942"/>
          </a:xfrm>
          <a:custGeom>
            <a:avLst/>
            <a:gdLst/>
            <a:ahLst/>
            <a:cxnLst/>
            <a:rect l="l" t="t" r="r" b="b"/>
            <a:pathLst>
              <a:path w="2085531" h="1986942">
                <a:moveTo>
                  <a:pt x="0" y="0"/>
                </a:moveTo>
                <a:lnTo>
                  <a:pt x="2085530" y="0"/>
                </a:lnTo>
                <a:lnTo>
                  <a:pt x="2085530" y="1986942"/>
                </a:lnTo>
                <a:lnTo>
                  <a:pt x="0" y="19869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6177A3D7-B21C-D820-A661-3BC20D277379}"/>
              </a:ext>
            </a:extLst>
          </p:cNvPr>
          <p:cNvSpPr/>
          <p:nvPr/>
        </p:nvSpPr>
        <p:spPr>
          <a:xfrm>
            <a:off x="994039" y="1394143"/>
            <a:ext cx="1764330" cy="1680925"/>
          </a:xfrm>
          <a:custGeom>
            <a:avLst/>
            <a:gdLst/>
            <a:ahLst/>
            <a:cxnLst/>
            <a:rect l="l" t="t" r="r" b="b"/>
            <a:pathLst>
              <a:path w="1764330" h="1680925">
                <a:moveTo>
                  <a:pt x="0" y="0"/>
                </a:moveTo>
                <a:lnTo>
                  <a:pt x="1764331" y="0"/>
                </a:lnTo>
                <a:lnTo>
                  <a:pt x="1764331" y="1680926"/>
                </a:lnTo>
                <a:lnTo>
                  <a:pt x="0" y="168092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14">
            <a:extLst>
              <a:ext uri="{FF2B5EF4-FFF2-40B4-BE49-F238E27FC236}">
                <a16:creationId xmlns:a16="http://schemas.microsoft.com/office/drawing/2014/main" id="{CA30941E-A564-5680-715C-EC06E93884E4}"/>
              </a:ext>
            </a:extLst>
          </p:cNvPr>
          <p:cNvSpPr/>
          <p:nvPr/>
        </p:nvSpPr>
        <p:spPr>
          <a:xfrm>
            <a:off x="331129" y="6327682"/>
            <a:ext cx="4261122" cy="3694770"/>
          </a:xfrm>
          <a:custGeom>
            <a:avLst/>
            <a:gdLst/>
            <a:ahLst/>
            <a:cxnLst/>
            <a:rect l="l" t="t" r="r" b="b"/>
            <a:pathLst>
              <a:path w="4261122" h="3694770">
                <a:moveTo>
                  <a:pt x="0" y="0"/>
                </a:moveTo>
                <a:lnTo>
                  <a:pt x="4261121" y="0"/>
                </a:lnTo>
                <a:lnTo>
                  <a:pt x="4261121" y="3694770"/>
                </a:lnTo>
                <a:lnTo>
                  <a:pt x="0" y="369477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2" name="Freeform 15">
            <a:extLst>
              <a:ext uri="{FF2B5EF4-FFF2-40B4-BE49-F238E27FC236}">
                <a16:creationId xmlns:a16="http://schemas.microsoft.com/office/drawing/2014/main" id="{EA657EFC-528D-5C21-C12E-6E09CD9EFC8D}"/>
              </a:ext>
            </a:extLst>
          </p:cNvPr>
          <p:cNvSpPr/>
          <p:nvPr/>
        </p:nvSpPr>
        <p:spPr>
          <a:xfrm>
            <a:off x="3977643" y="765599"/>
            <a:ext cx="847962" cy="831002"/>
          </a:xfrm>
          <a:custGeom>
            <a:avLst/>
            <a:gdLst/>
            <a:ahLst/>
            <a:cxnLst/>
            <a:rect l="l" t="t" r="r" b="b"/>
            <a:pathLst>
              <a:path w="847962" h="831002">
                <a:moveTo>
                  <a:pt x="0" y="0"/>
                </a:moveTo>
                <a:lnTo>
                  <a:pt x="847961" y="0"/>
                </a:lnTo>
                <a:lnTo>
                  <a:pt x="847961" y="831002"/>
                </a:lnTo>
                <a:lnTo>
                  <a:pt x="0" y="83100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20">
            <a:extLst>
              <a:ext uri="{FF2B5EF4-FFF2-40B4-BE49-F238E27FC236}">
                <a16:creationId xmlns:a16="http://schemas.microsoft.com/office/drawing/2014/main" id="{8D50569D-1941-5946-F754-0393E07EA586}"/>
              </a:ext>
            </a:extLst>
          </p:cNvPr>
          <p:cNvSpPr txBox="1"/>
          <p:nvPr/>
        </p:nvSpPr>
        <p:spPr>
          <a:xfrm>
            <a:off x="7500103" y="5628534"/>
            <a:ext cx="6968800" cy="4424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3150"/>
              </a:lnSpc>
              <a:buFont typeface="Arial"/>
              <a:buChar char="•"/>
            </a:pPr>
            <a:r>
              <a:rPr lang="en-US" sz="3500" dirty="0">
                <a:solidFill>
                  <a:schemeClr val="accent2">
                    <a:lumMod val="50000"/>
                  </a:schemeClr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Hope you find interest in this project.</a:t>
            </a: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8A28206B-4CA2-1BAD-3E67-ECDC96C3CF75}"/>
              </a:ext>
            </a:extLst>
          </p:cNvPr>
          <p:cNvSpPr txBox="1"/>
          <p:nvPr/>
        </p:nvSpPr>
        <p:spPr>
          <a:xfrm>
            <a:off x="7500103" y="6674346"/>
            <a:ext cx="6968800" cy="1263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51" lvl="1" indent="-377825">
              <a:lnSpc>
                <a:spcPts val="3150"/>
              </a:lnSpc>
              <a:buFont typeface="Arial"/>
              <a:buChar char="•"/>
            </a:pPr>
            <a:r>
              <a:rPr lang="en-US" sz="3500" dirty="0">
                <a:solidFill>
                  <a:schemeClr val="accent2">
                    <a:lumMod val="50000"/>
                  </a:schemeClr>
                </a:solidFill>
                <a:latin typeface="KG Primary Penmanship"/>
                <a:ea typeface="KG Primary Penmanship"/>
                <a:cs typeface="KG Primary Penmanship"/>
                <a:sym typeface="KG Primary Penmanship"/>
              </a:rPr>
              <a:t>Lastly, thanks to our group members for working unity. Matching energy essentially is one of the key words for TEAM WORK!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33" grpId="0"/>
      <p:bldP spid="3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280</Words>
  <Application>Microsoft Office PowerPoint</Application>
  <PresentationFormat>Custom</PresentationFormat>
  <Paragraphs>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KG Primary Penmanship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Craft Presentations</dc:title>
  <cp:lastModifiedBy>Lenovo</cp:lastModifiedBy>
  <cp:revision>7</cp:revision>
  <dcterms:created xsi:type="dcterms:W3CDTF">2006-08-16T00:00:00Z</dcterms:created>
  <dcterms:modified xsi:type="dcterms:W3CDTF">2025-05-23T09:13:47Z</dcterms:modified>
  <dc:identifier>DAGoJ51h7pg</dc:identifier>
</cp:coreProperties>
</file>